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2"/>
  </p:notesMasterIdLst>
  <p:sldIdLst>
    <p:sldId id="256" r:id="rId2"/>
    <p:sldId id="260" r:id="rId3"/>
    <p:sldId id="257" r:id="rId4"/>
    <p:sldId id="394" r:id="rId5"/>
    <p:sldId id="331" r:id="rId6"/>
    <p:sldId id="380" r:id="rId7"/>
    <p:sldId id="259" r:id="rId8"/>
    <p:sldId id="392" r:id="rId9"/>
    <p:sldId id="279" r:id="rId10"/>
    <p:sldId id="270" r:id="rId11"/>
    <p:sldId id="314" r:id="rId12"/>
    <p:sldId id="385" r:id="rId13"/>
    <p:sldId id="386" r:id="rId14"/>
    <p:sldId id="389" r:id="rId15"/>
    <p:sldId id="390" r:id="rId16"/>
    <p:sldId id="391" r:id="rId17"/>
    <p:sldId id="387" r:id="rId18"/>
    <p:sldId id="296" r:id="rId19"/>
    <p:sldId id="347" r:id="rId20"/>
    <p:sldId id="369" r:id="rId21"/>
    <p:sldId id="370" r:id="rId22"/>
    <p:sldId id="372" r:id="rId23"/>
    <p:sldId id="371" r:id="rId24"/>
    <p:sldId id="397" r:id="rId25"/>
    <p:sldId id="398" r:id="rId26"/>
    <p:sldId id="399" r:id="rId27"/>
    <p:sldId id="400" r:id="rId28"/>
    <p:sldId id="401" r:id="rId29"/>
    <p:sldId id="344" r:id="rId30"/>
    <p:sldId id="403" r:id="rId31"/>
    <p:sldId id="307" r:id="rId32"/>
    <p:sldId id="308" r:id="rId33"/>
    <p:sldId id="395" r:id="rId34"/>
    <p:sldId id="332" r:id="rId35"/>
    <p:sldId id="381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404" r:id="rId46"/>
    <p:sldId id="405" r:id="rId47"/>
    <p:sldId id="310" r:id="rId48"/>
    <p:sldId id="409" r:id="rId49"/>
    <p:sldId id="311" r:id="rId50"/>
    <p:sldId id="312" r:id="rId51"/>
    <p:sldId id="317" r:id="rId52"/>
    <p:sldId id="319" r:id="rId53"/>
    <p:sldId id="318" r:id="rId54"/>
    <p:sldId id="313" r:id="rId55"/>
    <p:sldId id="320" r:id="rId56"/>
    <p:sldId id="321" r:id="rId57"/>
    <p:sldId id="322" r:id="rId58"/>
    <p:sldId id="406" r:id="rId59"/>
    <p:sldId id="410" r:id="rId60"/>
    <p:sldId id="315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407" r:id="rId70"/>
    <p:sldId id="40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00" autoAdjust="0"/>
  </p:normalViewPr>
  <p:slideViewPr>
    <p:cSldViewPr snapToGrid="0">
      <p:cViewPr varScale="1">
        <p:scale>
          <a:sx n="67" d="100"/>
          <a:sy n="67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1B10A-DF17-4EA7-8FF3-92C2F674DBE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C9722A-D5D4-4FFE-9C69-307205307538}">
      <dgm:prSet/>
      <dgm:spPr/>
      <dgm:t>
        <a:bodyPr/>
        <a:lstStyle/>
        <a:p>
          <a:pPr>
            <a:defRPr cap="all"/>
          </a:pPr>
          <a:r>
            <a:rPr lang="en-US"/>
            <a:t>User Interfaces and Interaction for Widely Used Devices</a:t>
          </a:r>
        </a:p>
      </dgm:t>
    </dgm:pt>
    <dgm:pt modelId="{F2A92311-2C14-4566-B536-FAFFDFD27CEB}" type="parTrans" cxnId="{FB8D8E18-545D-4C1D-9521-922888D142C1}">
      <dgm:prSet/>
      <dgm:spPr/>
      <dgm:t>
        <a:bodyPr/>
        <a:lstStyle/>
        <a:p>
          <a:endParaRPr lang="en-US"/>
        </a:p>
      </dgm:t>
    </dgm:pt>
    <dgm:pt modelId="{F6CAF401-AE38-4E0A-A0CA-A8025520F663}" type="sibTrans" cxnId="{FB8D8E18-545D-4C1D-9521-922888D142C1}">
      <dgm:prSet/>
      <dgm:spPr/>
      <dgm:t>
        <a:bodyPr/>
        <a:lstStyle/>
        <a:p>
          <a:endParaRPr lang="en-US"/>
        </a:p>
      </dgm:t>
    </dgm:pt>
    <dgm:pt modelId="{94CE9E17-B862-4A98-9123-4F97AFD6F1C1}">
      <dgm:prSet/>
      <dgm:spPr/>
      <dgm:t>
        <a:bodyPr/>
        <a:lstStyle/>
        <a:p>
          <a:pPr>
            <a:defRPr cap="all"/>
          </a:pPr>
          <a:r>
            <a:rPr lang="en-US"/>
            <a:t>Hidden UI Via Basic Smart Devices</a:t>
          </a:r>
        </a:p>
      </dgm:t>
    </dgm:pt>
    <dgm:pt modelId="{53ADB847-FF8B-46C2-BAF9-D2DCB000FECC}" type="parTrans" cxnId="{CEB15B56-ADAB-4E1D-8BAE-37BC850A039E}">
      <dgm:prSet/>
      <dgm:spPr/>
      <dgm:t>
        <a:bodyPr/>
        <a:lstStyle/>
        <a:p>
          <a:endParaRPr lang="en-US"/>
        </a:p>
      </dgm:t>
    </dgm:pt>
    <dgm:pt modelId="{118710BA-35F9-4C67-85C0-E717F1F1B46F}" type="sibTrans" cxnId="{CEB15B56-ADAB-4E1D-8BAE-37BC850A039E}">
      <dgm:prSet/>
      <dgm:spPr/>
      <dgm:t>
        <a:bodyPr/>
        <a:lstStyle/>
        <a:p>
          <a:endParaRPr lang="en-US"/>
        </a:p>
      </dgm:t>
    </dgm:pt>
    <dgm:pt modelId="{F33B3764-DC1E-4A3F-9992-57FE09B01678}">
      <dgm:prSet/>
      <dgm:spPr/>
      <dgm:t>
        <a:bodyPr/>
        <a:lstStyle/>
        <a:p>
          <a:pPr>
            <a:defRPr cap="all"/>
          </a:pPr>
          <a:r>
            <a:rPr lang="en-US"/>
            <a:t>Duration: 8 Hours</a:t>
          </a:r>
        </a:p>
      </dgm:t>
    </dgm:pt>
    <dgm:pt modelId="{678B983C-C94A-4A48-B95A-9292A958F6D2}" type="parTrans" cxnId="{D393265F-F9CB-4D3A-BBB0-397CB65E8B2B}">
      <dgm:prSet/>
      <dgm:spPr/>
      <dgm:t>
        <a:bodyPr/>
        <a:lstStyle/>
        <a:p>
          <a:endParaRPr lang="en-US"/>
        </a:p>
      </dgm:t>
    </dgm:pt>
    <dgm:pt modelId="{939554D9-D148-42E5-A4CC-8BC4439CE87C}" type="sibTrans" cxnId="{D393265F-F9CB-4D3A-BBB0-397CB65E8B2B}">
      <dgm:prSet/>
      <dgm:spPr/>
      <dgm:t>
        <a:bodyPr/>
        <a:lstStyle/>
        <a:p>
          <a:endParaRPr lang="en-US"/>
        </a:p>
      </dgm:t>
    </dgm:pt>
    <dgm:pt modelId="{38B5956F-17EE-4A1E-A2F8-07435AE354D9}" type="pres">
      <dgm:prSet presAssocID="{2A71B10A-DF17-4EA7-8FF3-92C2F674DBEE}" presName="root" presStyleCnt="0">
        <dgm:presLayoutVars>
          <dgm:dir/>
          <dgm:resizeHandles val="exact"/>
        </dgm:presLayoutVars>
      </dgm:prSet>
      <dgm:spPr/>
    </dgm:pt>
    <dgm:pt modelId="{F992FDF6-942D-47ED-84CC-EC0518807427}" type="pres">
      <dgm:prSet presAssocID="{7FC9722A-D5D4-4FFE-9C69-307205307538}" presName="compNode" presStyleCnt="0"/>
      <dgm:spPr/>
    </dgm:pt>
    <dgm:pt modelId="{98DC039F-50E1-481B-8A60-89C43DD9751C}" type="pres">
      <dgm:prSet presAssocID="{7FC9722A-D5D4-4FFE-9C69-30720530753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1069F71-FC36-4E96-AB66-12F94C49F3AA}" type="pres">
      <dgm:prSet presAssocID="{7FC9722A-D5D4-4FFE-9C69-3072053075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809EABE-B267-497A-B632-E422E23454D8}" type="pres">
      <dgm:prSet presAssocID="{7FC9722A-D5D4-4FFE-9C69-307205307538}" presName="spaceRect" presStyleCnt="0"/>
      <dgm:spPr/>
    </dgm:pt>
    <dgm:pt modelId="{3FCF2A66-56A8-4AE2-8ECA-18C0BFE0A102}" type="pres">
      <dgm:prSet presAssocID="{7FC9722A-D5D4-4FFE-9C69-307205307538}" presName="textRect" presStyleLbl="revTx" presStyleIdx="0" presStyleCnt="3">
        <dgm:presLayoutVars>
          <dgm:chMax val="1"/>
          <dgm:chPref val="1"/>
        </dgm:presLayoutVars>
      </dgm:prSet>
      <dgm:spPr/>
    </dgm:pt>
    <dgm:pt modelId="{98A9E12F-D8F6-4DF3-BD55-E3CC2C0A7D03}" type="pres">
      <dgm:prSet presAssocID="{F6CAF401-AE38-4E0A-A0CA-A8025520F663}" presName="sibTrans" presStyleCnt="0"/>
      <dgm:spPr/>
    </dgm:pt>
    <dgm:pt modelId="{EBA20301-AD32-4362-9FB4-B5ACCED844AD}" type="pres">
      <dgm:prSet presAssocID="{94CE9E17-B862-4A98-9123-4F97AFD6F1C1}" presName="compNode" presStyleCnt="0"/>
      <dgm:spPr/>
    </dgm:pt>
    <dgm:pt modelId="{C2CEB434-3AA7-4B64-A6BF-4F151E286DF7}" type="pres">
      <dgm:prSet presAssocID="{94CE9E17-B862-4A98-9123-4F97AFD6F1C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A84B054-EBA3-48F6-83CA-FE61EBF4B488}" type="pres">
      <dgm:prSet presAssocID="{94CE9E17-B862-4A98-9123-4F97AFD6F1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C8EBABE-AE1D-4377-91E9-9BD8633692B8}" type="pres">
      <dgm:prSet presAssocID="{94CE9E17-B862-4A98-9123-4F97AFD6F1C1}" presName="spaceRect" presStyleCnt="0"/>
      <dgm:spPr/>
    </dgm:pt>
    <dgm:pt modelId="{9935B6F4-7FE0-4E29-888D-6D64F22DA3D4}" type="pres">
      <dgm:prSet presAssocID="{94CE9E17-B862-4A98-9123-4F97AFD6F1C1}" presName="textRect" presStyleLbl="revTx" presStyleIdx="1" presStyleCnt="3">
        <dgm:presLayoutVars>
          <dgm:chMax val="1"/>
          <dgm:chPref val="1"/>
        </dgm:presLayoutVars>
      </dgm:prSet>
      <dgm:spPr/>
    </dgm:pt>
    <dgm:pt modelId="{65543344-E786-48F0-976E-7D4698D76294}" type="pres">
      <dgm:prSet presAssocID="{118710BA-35F9-4C67-85C0-E717F1F1B46F}" presName="sibTrans" presStyleCnt="0"/>
      <dgm:spPr/>
    </dgm:pt>
    <dgm:pt modelId="{DF746AF3-A06B-46C6-97C2-0CB2D031B6FE}" type="pres">
      <dgm:prSet presAssocID="{F33B3764-DC1E-4A3F-9992-57FE09B01678}" presName="compNode" presStyleCnt="0"/>
      <dgm:spPr/>
    </dgm:pt>
    <dgm:pt modelId="{EE6DCC9D-6B48-43BE-91B3-0809C0795C05}" type="pres">
      <dgm:prSet presAssocID="{F33B3764-DC1E-4A3F-9992-57FE09B0167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A8E919F-68BA-4D31-A75B-AFD52215BECC}" type="pres">
      <dgm:prSet presAssocID="{F33B3764-DC1E-4A3F-9992-57FE09B016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7415EE0-9A4B-40EC-BE7D-47751E9F91EF}" type="pres">
      <dgm:prSet presAssocID="{F33B3764-DC1E-4A3F-9992-57FE09B01678}" presName="spaceRect" presStyleCnt="0"/>
      <dgm:spPr/>
    </dgm:pt>
    <dgm:pt modelId="{8430755F-056D-43EC-97C1-C0BD007AD0CD}" type="pres">
      <dgm:prSet presAssocID="{F33B3764-DC1E-4A3F-9992-57FE09B0167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B8D8E18-545D-4C1D-9521-922888D142C1}" srcId="{2A71B10A-DF17-4EA7-8FF3-92C2F674DBEE}" destId="{7FC9722A-D5D4-4FFE-9C69-307205307538}" srcOrd="0" destOrd="0" parTransId="{F2A92311-2C14-4566-B536-FAFFDFD27CEB}" sibTransId="{F6CAF401-AE38-4E0A-A0CA-A8025520F663}"/>
    <dgm:cxn modelId="{D393265F-F9CB-4D3A-BBB0-397CB65E8B2B}" srcId="{2A71B10A-DF17-4EA7-8FF3-92C2F674DBEE}" destId="{F33B3764-DC1E-4A3F-9992-57FE09B01678}" srcOrd="2" destOrd="0" parTransId="{678B983C-C94A-4A48-B95A-9292A958F6D2}" sibTransId="{939554D9-D148-42E5-A4CC-8BC4439CE87C}"/>
    <dgm:cxn modelId="{CEB15B56-ADAB-4E1D-8BAE-37BC850A039E}" srcId="{2A71B10A-DF17-4EA7-8FF3-92C2F674DBEE}" destId="{94CE9E17-B862-4A98-9123-4F97AFD6F1C1}" srcOrd="1" destOrd="0" parTransId="{53ADB847-FF8B-46C2-BAF9-D2DCB000FECC}" sibTransId="{118710BA-35F9-4C67-85C0-E717F1F1B46F}"/>
    <dgm:cxn modelId="{261B7A7A-EC6D-4304-8D09-9EE4AAA935D8}" type="presOf" srcId="{2A71B10A-DF17-4EA7-8FF3-92C2F674DBEE}" destId="{38B5956F-17EE-4A1E-A2F8-07435AE354D9}" srcOrd="0" destOrd="0" presId="urn:microsoft.com/office/officeart/2018/5/layout/IconLeafLabelList"/>
    <dgm:cxn modelId="{62548BBC-B8C7-4027-98F0-3AA2CCD41303}" type="presOf" srcId="{94CE9E17-B862-4A98-9123-4F97AFD6F1C1}" destId="{9935B6F4-7FE0-4E29-888D-6D64F22DA3D4}" srcOrd="0" destOrd="0" presId="urn:microsoft.com/office/officeart/2018/5/layout/IconLeafLabelList"/>
    <dgm:cxn modelId="{3C39FABD-9FB1-4FB7-888B-29C66DA7535C}" type="presOf" srcId="{F33B3764-DC1E-4A3F-9992-57FE09B01678}" destId="{8430755F-056D-43EC-97C1-C0BD007AD0CD}" srcOrd="0" destOrd="0" presId="urn:microsoft.com/office/officeart/2018/5/layout/IconLeafLabelList"/>
    <dgm:cxn modelId="{818A80DF-EEE2-45AF-B140-6C92664DC5C4}" type="presOf" srcId="{7FC9722A-D5D4-4FFE-9C69-307205307538}" destId="{3FCF2A66-56A8-4AE2-8ECA-18C0BFE0A102}" srcOrd="0" destOrd="0" presId="urn:microsoft.com/office/officeart/2018/5/layout/IconLeafLabelList"/>
    <dgm:cxn modelId="{D3BCC297-B016-4A0F-82F5-BDB1699DF528}" type="presParOf" srcId="{38B5956F-17EE-4A1E-A2F8-07435AE354D9}" destId="{F992FDF6-942D-47ED-84CC-EC0518807427}" srcOrd="0" destOrd="0" presId="urn:microsoft.com/office/officeart/2018/5/layout/IconLeafLabelList"/>
    <dgm:cxn modelId="{A4DF20BB-18FC-42D0-802A-505AB828E153}" type="presParOf" srcId="{F992FDF6-942D-47ED-84CC-EC0518807427}" destId="{98DC039F-50E1-481B-8A60-89C43DD9751C}" srcOrd="0" destOrd="0" presId="urn:microsoft.com/office/officeart/2018/5/layout/IconLeafLabelList"/>
    <dgm:cxn modelId="{84D97377-E708-4B8E-A871-EEDDDFFD3BFA}" type="presParOf" srcId="{F992FDF6-942D-47ED-84CC-EC0518807427}" destId="{11069F71-FC36-4E96-AB66-12F94C49F3AA}" srcOrd="1" destOrd="0" presId="urn:microsoft.com/office/officeart/2018/5/layout/IconLeafLabelList"/>
    <dgm:cxn modelId="{9C5148A4-824D-4641-913F-17481C5C324E}" type="presParOf" srcId="{F992FDF6-942D-47ED-84CC-EC0518807427}" destId="{E809EABE-B267-497A-B632-E422E23454D8}" srcOrd="2" destOrd="0" presId="urn:microsoft.com/office/officeart/2018/5/layout/IconLeafLabelList"/>
    <dgm:cxn modelId="{87B1ED83-89E7-40F7-B0B2-7F051DC12F67}" type="presParOf" srcId="{F992FDF6-942D-47ED-84CC-EC0518807427}" destId="{3FCF2A66-56A8-4AE2-8ECA-18C0BFE0A102}" srcOrd="3" destOrd="0" presId="urn:microsoft.com/office/officeart/2018/5/layout/IconLeafLabelList"/>
    <dgm:cxn modelId="{79689980-44E5-4107-BD4C-2AE8C2D96645}" type="presParOf" srcId="{38B5956F-17EE-4A1E-A2F8-07435AE354D9}" destId="{98A9E12F-D8F6-4DF3-BD55-E3CC2C0A7D03}" srcOrd="1" destOrd="0" presId="urn:microsoft.com/office/officeart/2018/5/layout/IconLeafLabelList"/>
    <dgm:cxn modelId="{02D7BDA5-17CA-4560-AFA9-70D1387DF1EE}" type="presParOf" srcId="{38B5956F-17EE-4A1E-A2F8-07435AE354D9}" destId="{EBA20301-AD32-4362-9FB4-B5ACCED844AD}" srcOrd="2" destOrd="0" presId="urn:microsoft.com/office/officeart/2018/5/layout/IconLeafLabelList"/>
    <dgm:cxn modelId="{33EE61F7-A1F9-4DB5-82F0-FB0D0BF2686F}" type="presParOf" srcId="{EBA20301-AD32-4362-9FB4-B5ACCED844AD}" destId="{C2CEB434-3AA7-4B64-A6BF-4F151E286DF7}" srcOrd="0" destOrd="0" presId="urn:microsoft.com/office/officeart/2018/5/layout/IconLeafLabelList"/>
    <dgm:cxn modelId="{5B03AC3E-6917-477D-B45E-62725B561783}" type="presParOf" srcId="{EBA20301-AD32-4362-9FB4-B5ACCED844AD}" destId="{6A84B054-EBA3-48F6-83CA-FE61EBF4B488}" srcOrd="1" destOrd="0" presId="urn:microsoft.com/office/officeart/2018/5/layout/IconLeafLabelList"/>
    <dgm:cxn modelId="{74568FC9-E39D-4B57-B173-ECA2946EC041}" type="presParOf" srcId="{EBA20301-AD32-4362-9FB4-B5ACCED844AD}" destId="{AC8EBABE-AE1D-4377-91E9-9BD8633692B8}" srcOrd="2" destOrd="0" presId="urn:microsoft.com/office/officeart/2018/5/layout/IconLeafLabelList"/>
    <dgm:cxn modelId="{0EDE671F-D182-4F78-87FD-F3D6082EE394}" type="presParOf" srcId="{EBA20301-AD32-4362-9FB4-B5ACCED844AD}" destId="{9935B6F4-7FE0-4E29-888D-6D64F22DA3D4}" srcOrd="3" destOrd="0" presId="urn:microsoft.com/office/officeart/2018/5/layout/IconLeafLabelList"/>
    <dgm:cxn modelId="{795735B3-1DEB-4813-BF3D-E08F82F9BB35}" type="presParOf" srcId="{38B5956F-17EE-4A1E-A2F8-07435AE354D9}" destId="{65543344-E786-48F0-976E-7D4698D76294}" srcOrd="3" destOrd="0" presId="urn:microsoft.com/office/officeart/2018/5/layout/IconLeafLabelList"/>
    <dgm:cxn modelId="{46822B3A-C274-47E3-A716-2D338F07949C}" type="presParOf" srcId="{38B5956F-17EE-4A1E-A2F8-07435AE354D9}" destId="{DF746AF3-A06B-46C6-97C2-0CB2D031B6FE}" srcOrd="4" destOrd="0" presId="urn:microsoft.com/office/officeart/2018/5/layout/IconLeafLabelList"/>
    <dgm:cxn modelId="{EDDD1EB8-F648-4617-9F84-9C3FF23F2D51}" type="presParOf" srcId="{DF746AF3-A06B-46C6-97C2-0CB2D031B6FE}" destId="{EE6DCC9D-6B48-43BE-91B3-0809C0795C05}" srcOrd="0" destOrd="0" presId="urn:microsoft.com/office/officeart/2018/5/layout/IconLeafLabelList"/>
    <dgm:cxn modelId="{ACA1D517-8EB0-48EA-BDCA-AB270AE25EF2}" type="presParOf" srcId="{DF746AF3-A06B-46C6-97C2-0CB2D031B6FE}" destId="{BA8E919F-68BA-4D31-A75B-AFD52215BECC}" srcOrd="1" destOrd="0" presId="urn:microsoft.com/office/officeart/2018/5/layout/IconLeafLabelList"/>
    <dgm:cxn modelId="{5C12D9CD-C299-4D95-B466-C3D22472A99A}" type="presParOf" srcId="{DF746AF3-A06B-46C6-97C2-0CB2D031B6FE}" destId="{B7415EE0-9A4B-40EC-BE7D-47751E9F91EF}" srcOrd="2" destOrd="0" presId="urn:microsoft.com/office/officeart/2018/5/layout/IconLeafLabelList"/>
    <dgm:cxn modelId="{717ECF44-006A-4D42-A176-45A30591ABD5}" type="presParOf" srcId="{DF746AF3-A06B-46C6-97C2-0CB2D031B6FE}" destId="{8430755F-056D-43EC-97C1-C0BD007AD0C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767F00-ABBA-436A-82D6-EF00493C7458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rtl="1"/>
          <a:endParaRPr lang="ar-SA"/>
        </a:p>
      </dgm:t>
    </dgm:pt>
    <dgm:pt modelId="{D17BE673-67B2-4A7E-AF87-407D90C61602}">
      <dgm:prSet phldrT="[Text]" custT="1"/>
      <dgm:spPr/>
      <dgm:t>
        <a:bodyPr/>
        <a:lstStyle/>
        <a:p>
          <a:pPr rtl="0"/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key concepts in HCI. </a:t>
          </a:r>
        </a:p>
        <a:p>
          <a:pPr rtl="0"/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It is concerned with making systems easy to learn and use</a:t>
          </a:r>
          <a:endParaRPr lang="ar-SA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F0EA4E-C634-4B34-8358-DF98ED05EC85}" type="parTrans" cxnId="{3408B1AD-3F0B-4B0D-8016-44FA03EC0592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E9EA6D-15FF-4655-8DEE-B08633301988}" type="sibTrans" cxnId="{3408B1AD-3F0B-4B0D-8016-44FA03EC0592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DC476E-3A37-4A70-AB0A-E3FD47555C01}" type="asst">
      <dgm:prSet phldrT="[Text]"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Usable system is:</a:t>
          </a:r>
          <a:endParaRPr lang="ar-SA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17CE7-268E-4F2A-9BCD-6B93530CD3F0}" type="parTrans" cxnId="{EAF9E73D-64A4-4D9E-9982-39EEA493DB81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FF8020-D34B-4AA5-A8AA-0F2E9CDA727B}" type="sibTrans" cxnId="{EAF9E73D-64A4-4D9E-9982-39EEA493DB81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9C00D8-AC56-422E-BE61-9B7A032FB0B3}">
      <dgm:prSet phldrT="[Text]"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Easy to learn</a:t>
          </a:r>
          <a:endParaRPr lang="ar-SA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1A575E-A84C-4F5D-9E11-3926A37BC855}" type="parTrans" cxnId="{9C1CD590-4F61-43AF-8246-29CD713C6A0A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1271ED2-7B18-42FB-B098-9CBFBCC0966E}" type="sibTrans" cxnId="{9C1CD590-4F61-43AF-8246-29CD713C6A0A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CFF5E7-001E-4FE5-9E18-8C95A95510F4}">
      <dgm:prSet phldrT="[Text]"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Easy to remember how to use</a:t>
          </a:r>
          <a:endParaRPr lang="ar-SA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C61A75-B69D-4DCC-8BF7-FB28B07C9CCA}" type="parTrans" cxnId="{855D1D50-88C9-4622-B642-31C0C25470EA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2BF664-FD1C-4366-944A-C7D457593297}" type="sibTrans" cxnId="{855D1D50-88C9-4622-B642-31C0C25470EA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26042E-98B9-4030-A847-280B981F0477}">
      <dgm:prSet phldrT="[Text]"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Effective to use</a:t>
          </a:r>
          <a:endParaRPr lang="ar-SA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27B9EF-1B09-48D4-B67A-811945E10004}" type="parTrans" cxnId="{5AE3DCF0-D811-4C9A-BCB9-42D273B58209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453495A-47C4-4507-9988-755BF6D76C72}" type="sibTrans" cxnId="{5AE3DCF0-D811-4C9A-BCB9-42D273B58209}">
      <dgm:prSet/>
      <dgm:spPr/>
      <dgm:t>
        <a:bodyPr/>
        <a:lstStyle/>
        <a:p>
          <a:pPr rtl="0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A0E569-521B-48A9-9C4C-E553CC8BB3A9}">
      <dgm:prSet/>
      <dgm:spPr/>
      <dgm:t>
        <a:bodyPr/>
        <a:lstStyle/>
        <a:p>
          <a:pPr rtl="1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Efficient to use</a:t>
          </a:r>
          <a:endParaRPr lang="ar-SA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830042-509C-44AA-91F7-FC61B1BC1123}" type="parTrans" cxnId="{9BC6793A-BE25-487E-ABCA-746868499E6D}">
      <dgm:prSet/>
      <dgm:spPr/>
      <dgm:t>
        <a:bodyPr/>
        <a:lstStyle/>
        <a:p>
          <a:pPr rtl="1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8FC3A6-FB61-44E1-AA9A-9DA74D5E4A41}" type="sibTrans" cxnId="{9BC6793A-BE25-487E-ABCA-746868499E6D}">
      <dgm:prSet/>
      <dgm:spPr/>
      <dgm:t>
        <a:bodyPr/>
        <a:lstStyle/>
        <a:p>
          <a:pPr rtl="1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D9A9A2-3E3D-4DCF-8CA4-3E80DFAB71D7}">
      <dgm:prSet/>
      <dgm:spPr/>
      <dgm:t>
        <a:bodyPr/>
        <a:lstStyle/>
        <a:p>
          <a:pPr rtl="1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Safe to use</a:t>
          </a:r>
          <a:endParaRPr lang="ar-SA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FD20AA-0F11-4D28-9EEE-6BB189BA48C0}" type="parTrans" cxnId="{2CAE3CF1-6D7D-45B2-B679-4FC59783C461}">
      <dgm:prSet/>
      <dgm:spPr/>
      <dgm:t>
        <a:bodyPr/>
        <a:lstStyle/>
        <a:p>
          <a:pPr rtl="1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CE842C-FC6A-4212-80BC-31A409A06801}" type="sibTrans" cxnId="{2CAE3CF1-6D7D-45B2-B679-4FC59783C461}">
      <dgm:prSet/>
      <dgm:spPr/>
      <dgm:t>
        <a:bodyPr/>
        <a:lstStyle/>
        <a:p>
          <a:pPr rtl="1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D3D20E1-8C86-4AF5-B773-5D619EBAE9F4}">
      <dgm:prSet/>
      <dgm:spPr/>
      <dgm:t>
        <a:bodyPr/>
        <a:lstStyle/>
        <a:p>
          <a:pPr rtl="1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Enjoyable to use</a:t>
          </a:r>
          <a:endParaRPr lang="ar-SA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18261A-B426-4157-9D0C-494C1BC9F273}" type="parTrans" cxnId="{B78EB9E1-C0ED-4176-8BCB-BC734D9BED38}">
      <dgm:prSet/>
      <dgm:spPr/>
      <dgm:t>
        <a:bodyPr/>
        <a:lstStyle/>
        <a:p>
          <a:pPr rtl="1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A0F301-03EC-450F-BB01-0C11F9DD9882}" type="sibTrans" cxnId="{B78EB9E1-C0ED-4176-8BCB-BC734D9BED38}">
      <dgm:prSet/>
      <dgm:spPr/>
      <dgm:t>
        <a:bodyPr/>
        <a:lstStyle/>
        <a:p>
          <a:pPr rtl="1"/>
          <a:endParaRPr lang="ar-S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E9F01F-8EA0-458E-8B21-14337EED075C}" type="pres">
      <dgm:prSet presAssocID="{D9767F00-ABBA-436A-82D6-EF00493C74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5D0E730-4FCA-47BB-BE5E-08E650F842CE}" type="pres">
      <dgm:prSet presAssocID="{D17BE673-67B2-4A7E-AF87-407D90C61602}" presName="hierRoot1" presStyleCnt="0">
        <dgm:presLayoutVars>
          <dgm:hierBranch val="init"/>
        </dgm:presLayoutVars>
      </dgm:prSet>
      <dgm:spPr/>
    </dgm:pt>
    <dgm:pt modelId="{147FB6EA-C08F-4067-991E-7FB57FD7740A}" type="pres">
      <dgm:prSet presAssocID="{D17BE673-67B2-4A7E-AF87-407D90C61602}" presName="rootComposite1" presStyleCnt="0"/>
      <dgm:spPr/>
    </dgm:pt>
    <dgm:pt modelId="{874D1FB1-0ACB-4904-B2A7-536353BAAA3E}" type="pres">
      <dgm:prSet presAssocID="{D17BE673-67B2-4A7E-AF87-407D90C61602}" presName="rootText1" presStyleLbl="node0" presStyleIdx="0" presStyleCnt="1" custScaleX="653191" custScaleY="267520" custLinFactY="-44264" custLinFactNeighborY="-100000">
        <dgm:presLayoutVars>
          <dgm:chPref val="3"/>
        </dgm:presLayoutVars>
      </dgm:prSet>
      <dgm:spPr/>
    </dgm:pt>
    <dgm:pt modelId="{45A650B8-8C8E-4BEF-8BD5-9EA2C9A2A486}" type="pres">
      <dgm:prSet presAssocID="{D17BE673-67B2-4A7E-AF87-407D90C61602}" presName="rootConnector1" presStyleLbl="node1" presStyleIdx="0" presStyleCnt="0"/>
      <dgm:spPr/>
    </dgm:pt>
    <dgm:pt modelId="{F045EFDF-8336-4443-9ECC-0C80DBF7CBE2}" type="pres">
      <dgm:prSet presAssocID="{D17BE673-67B2-4A7E-AF87-407D90C61602}" presName="hierChild2" presStyleCnt="0"/>
      <dgm:spPr/>
    </dgm:pt>
    <dgm:pt modelId="{8F228204-06BC-4EA4-8223-7FE7E43A6D37}" type="pres">
      <dgm:prSet presAssocID="{6E1A575E-A84C-4F5D-9E11-3926A37BC855}" presName="Name37" presStyleLbl="parChTrans1D2" presStyleIdx="0" presStyleCnt="7"/>
      <dgm:spPr/>
    </dgm:pt>
    <dgm:pt modelId="{2C70594D-A941-4269-BD6F-6EEF1A99A2C5}" type="pres">
      <dgm:prSet presAssocID="{1C9C00D8-AC56-422E-BE61-9B7A032FB0B3}" presName="hierRoot2" presStyleCnt="0">
        <dgm:presLayoutVars>
          <dgm:hierBranch val="init"/>
        </dgm:presLayoutVars>
      </dgm:prSet>
      <dgm:spPr/>
    </dgm:pt>
    <dgm:pt modelId="{CE81FBAE-EEA9-40B3-AAAD-EA48679EA229}" type="pres">
      <dgm:prSet presAssocID="{1C9C00D8-AC56-422E-BE61-9B7A032FB0B3}" presName="rootComposite" presStyleCnt="0"/>
      <dgm:spPr/>
    </dgm:pt>
    <dgm:pt modelId="{68862A25-1F03-4F5D-B99A-15E91FA88603}" type="pres">
      <dgm:prSet presAssocID="{1C9C00D8-AC56-422E-BE61-9B7A032FB0B3}" presName="rootText" presStyleLbl="node2" presStyleIdx="0" presStyleCnt="6" custScaleY="127955">
        <dgm:presLayoutVars>
          <dgm:chPref val="3"/>
        </dgm:presLayoutVars>
      </dgm:prSet>
      <dgm:spPr/>
    </dgm:pt>
    <dgm:pt modelId="{D4DDFF68-141E-4115-AAB5-E4D48C7D4CF1}" type="pres">
      <dgm:prSet presAssocID="{1C9C00D8-AC56-422E-BE61-9B7A032FB0B3}" presName="rootConnector" presStyleLbl="node2" presStyleIdx="0" presStyleCnt="6"/>
      <dgm:spPr/>
    </dgm:pt>
    <dgm:pt modelId="{1C9E77C8-428D-458E-9810-0B62F74A05DC}" type="pres">
      <dgm:prSet presAssocID="{1C9C00D8-AC56-422E-BE61-9B7A032FB0B3}" presName="hierChild4" presStyleCnt="0"/>
      <dgm:spPr/>
    </dgm:pt>
    <dgm:pt modelId="{F00D6590-D89A-47F6-9E5F-827F9196CE3F}" type="pres">
      <dgm:prSet presAssocID="{1C9C00D8-AC56-422E-BE61-9B7A032FB0B3}" presName="hierChild5" presStyleCnt="0"/>
      <dgm:spPr/>
    </dgm:pt>
    <dgm:pt modelId="{D51B5346-7CCC-442F-BC71-56FE9FAD989F}" type="pres">
      <dgm:prSet presAssocID="{3BC61A75-B69D-4DCC-8BF7-FB28B07C9CCA}" presName="Name37" presStyleLbl="parChTrans1D2" presStyleIdx="1" presStyleCnt="7"/>
      <dgm:spPr/>
    </dgm:pt>
    <dgm:pt modelId="{4466BA1E-FE07-4CD8-9E06-592C52B45603}" type="pres">
      <dgm:prSet presAssocID="{C1CFF5E7-001E-4FE5-9E18-8C95A95510F4}" presName="hierRoot2" presStyleCnt="0">
        <dgm:presLayoutVars>
          <dgm:hierBranch val="init"/>
        </dgm:presLayoutVars>
      </dgm:prSet>
      <dgm:spPr/>
    </dgm:pt>
    <dgm:pt modelId="{25F02D04-89CB-4F46-B4BA-4CE460CB3820}" type="pres">
      <dgm:prSet presAssocID="{C1CFF5E7-001E-4FE5-9E18-8C95A95510F4}" presName="rootComposite" presStyleCnt="0"/>
      <dgm:spPr/>
    </dgm:pt>
    <dgm:pt modelId="{8487CD51-259B-483D-AF18-9D1E7A35A5C7}" type="pres">
      <dgm:prSet presAssocID="{C1CFF5E7-001E-4FE5-9E18-8C95A95510F4}" presName="rootText" presStyleLbl="node2" presStyleIdx="1" presStyleCnt="6" custScaleY="130716">
        <dgm:presLayoutVars>
          <dgm:chPref val="3"/>
        </dgm:presLayoutVars>
      </dgm:prSet>
      <dgm:spPr/>
    </dgm:pt>
    <dgm:pt modelId="{582B1469-6B45-4331-9B86-D312BAA34D4A}" type="pres">
      <dgm:prSet presAssocID="{C1CFF5E7-001E-4FE5-9E18-8C95A95510F4}" presName="rootConnector" presStyleLbl="node2" presStyleIdx="1" presStyleCnt="6"/>
      <dgm:spPr/>
    </dgm:pt>
    <dgm:pt modelId="{333653E2-11FE-49F5-89E7-5A781F58A0BF}" type="pres">
      <dgm:prSet presAssocID="{C1CFF5E7-001E-4FE5-9E18-8C95A95510F4}" presName="hierChild4" presStyleCnt="0"/>
      <dgm:spPr/>
    </dgm:pt>
    <dgm:pt modelId="{8CCCC061-BC77-4D8C-B199-92B3AAEB5B76}" type="pres">
      <dgm:prSet presAssocID="{C1CFF5E7-001E-4FE5-9E18-8C95A95510F4}" presName="hierChild5" presStyleCnt="0"/>
      <dgm:spPr/>
    </dgm:pt>
    <dgm:pt modelId="{3CB3EF2F-6A89-4073-B110-FF130BE93931}" type="pres">
      <dgm:prSet presAssocID="{AF27B9EF-1B09-48D4-B67A-811945E10004}" presName="Name37" presStyleLbl="parChTrans1D2" presStyleIdx="2" presStyleCnt="7"/>
      <dgm:spPr/>
    </dgm:pt>
    <dgm:pt modelId="{3DAA4B2F-608A-4F73-9480-D684BE06683D}" type="pres">
      <dgm:prSet presAssocID="{2426042E-98B9-4030-A847-280B981F0477}" presName="hierRoot2" presStyleCnt="0">
        <dgm:presLayoutVars>
          <dgm:hierBranch val="init"/>
        </dgm:presLayoutVars>
      </dgm:prSet>
      <dgm:spPr/>
    </dgm:pt>
    <dgm:pt modelId="{198FBA4D-B16D-49F6-9D18-7E602F8DA4C9}" type="pres">
      <dgm:prSet presAssocID="{2426042E-98B9-4030-A847-280B981F0477}" presName="rootComposite" presStyleCnt="0"/>
      <dgm:spPr/>
    </dgm:pt>
    <dgm:pt modelId="{AB347975-C887-4F49-AA44-0294CAA288C1}" type="pres">
      <dgm:prSet presAssocID="{2426042E-98B9-4030-A847-280B981F0477}" presName="rootText" presStyleLbl="node2" presStyleIdx="2" presStyleCnt="6" custScaleY="133477">
        <dgm:presLayoutVars>
          <dgm:chPref val="3"/>
        </dgm:presLayoutVars>
      </dgm:prSet>
      <dgm:spPr/>
    </dgm:pt>
    <dgm:pt modelId="{782DA12A-A89F-4B62-A356-48157F79C087}" type="pres">
      <dgm:prSet presAssocID="{2426042E-98B9-4030-A847-280B981F0477}" presName="rootConnector" presStyleLbl="node2" presStyleIdx="2" presStyleCnt="6"/>
      <dgm:spPr/>
    </dgm:pt>
    <dgm:pt modelId="{2936B08B-760D-4853-848C-99445343E35D}" type="pres">
      <dgm:prSet presAssocID="{2426042E-98B9-4030-A847-280B981F0477}" presName="hierChild4" presStyleCnt="0"/>
      <dgm:spPr/>
    </dgm:pt>
    <dgm:pt modelId="{E32E6878-62EE-404F-BE33-24FC55E2CE31}" type="pres">
      <dgm:prSet presAssocID="{2426042E-98B9-4030-A847-280B981F0477}" presName="hierChild5" presStyleCnt="0"/>
      <dgm:spPr/>
    </dgm:pt>
    <dgm:pt modelId="{9A81FDAF-0EA4-4263-B67E-512453EF40FB}" type="pres">
      <dgm:prSet presAssocID="{9F830042-509C-44AA-91F7-FC61B1BC1123}" presName="Name37" presStyleLbl="parChTrans1D2" presStyleIdx="3" presStyleCnt="7"/>
      <dgm:spPr/>
    </dgm:pt>
    <dgm:pt modelId="{B1EA9F08-85F9-45D3-BCFA-F746BDC9B314}" type="pres">
      <dgm:prSet presAssocID="{D4A0E569-521B-48A9-9C4C-E553CC8BB3A9}" presName="hierRoot2" presStyleCnt="0">
        <dgm:presLayoutVars>
          <dgm:hierBranch val="init"/>
        </dgm:presLayoutVars>
      </dgm:prSet>
      <dgm:spPr/>
    </dgm:pt>
    <dgm:pt modelId="{784777AA-9095-469D-9C5E-6EB064AC2D60}" type="pres">
      <dgm:prSet presAssocID="{D4A0E569-521B-48A9-9C4C-E553CC8BB3A9}" presName="rootComposite" presStyleCnt="0"/>
      <dgm:spPr/>
    </dgm:pt>
    <dgm:pt modelId="{6E7FD58F-C249-40C3-A8FB-EC38D9DBF0FB}" type="pres">
      <dgm:prSet presAssocID="{D4A0E569-521B-48A9-9C4C-E553CC8BB3A9}" presName="rootText" presStyleLbl="node2" presStyleIdx="3" presStyleCnt="6" custScaleY="136238">
        <dgm:presLayoutVars>
          <dgm:chPref val="3"/>
        </dgm:presLayoutVars>
      </dgm:prSet>
      <dgm:spPr/>
    </dgm:pt>
    <dgm:pt modelId="{B6D2D117-95D4-4DFD-B6B8-C8A6D77635E1}" type="pres">
      <dgm:prSet presAssocID="{D4A0E569-521B-48A9-9C4C-E553CC8BB3A9}" presName="rootConnector" presStyleLbl="node2" presStyleIdx="3" presStyleCnt="6"/>
      <dgm:spPr/>
    </dgm:pt>
    <dgm:pt modelId="{1E5AB51C-045F-47AC-8529-18DC12DB185D}" type="pres">
      <dgm:prSet presAssocID="{D4A0E569-521B-48A9-9C4C-E553CC8BB3A9}" presName="hierChild4" presStyleCnt="0"/>
      <dgm:spPr/>
    </dgm:pt>
    <dgm:pt modelId="{CB0A2C1C-B1D2-4090-94B9-BDE3C373F294}" type="pres">
      <dgm:prSet presAssocID="{D4A0E569-521B-48A9-9C4C-E553CC8BB3A9}" presName="hierChild5" presStyleCnt="0"/>
      <dgm:spPr/>
    </dgm:pt>
    <dgm:pt modelId="{1283A6C2-1C45-4738-8FAF-623723BC166B}" type="pres">
      <dgm:prSet presAssocID="{97FD20AA-0F11-4D28-9EEE-6BB189BA48C0}" presName="Name37" presStyleLbl="parChTrans1D2" presStyleIdx="4" presStyleCnt="7"/>
      <dgm:spPr/>
    </dgm:pt>
    <dgm:pt modelId="{3C288FF2-C194-4C1D-B6F0-8D7009953C8F}" type="pres">
      <dgm:prSet presAssocID="{84D9A9A2-3E3D-4DCF-8CA4-3E80DFAB71D7}" presName="hierRoot2" presStyleCnt="0">
        <dgm:presLayoutVars>
          <dgm:hierBranch val="init"/>
        </dgm:presLayoutVars>
      </dgm:prSet>
      <dgm:spPr/>
    </dgm:pt>
    <dgm:pt modelId="{CAF5CB6A-9B03-4961-AD06-8F240CA4F98F}" type="pres">
      <dgm:prSet presAssocID="{84D9A9A2-3E3D-4DCF-8CA4-3E80DFAB71D7}" presName="rootComposite" presStyleCnt="0"/>
      <dgm:spPr/>
    </dgm:pt>
    <dgm:pt modelId="{009F7D44-4A44-4A95-9007-53AE6D5BAF78}" type="pres">
      <dgm:prSet presAssocID="{84D9A9A2-3E3D-4DCF-8CA4-3E80DFAB71D7}" presName="rootText" presStyleLbl="node2" presStyleIdx="4" presStyleCnt="6" custScaleY="138999">
        <dgm:presLayoutVars>
          <dgm:chPref val="3"/>
        </dgm:presLayoutVars>
      </dgm:prSet>
      <dgm:spPr/>
    </dgm:pt>
    <dgm:pt modelId="{5F6E59CF-A3CA-4BCB-A464-128F2AD43212}" type="pres">
      <dgm:prSet presAssocID="{84D9A9A2-3E3D-4DCF-8CA4-3E80DFAB71D7}" presName="rootConnector" presStyleLbl="node2" presStyleIdx="4" presStyleCnt="6"/>
      <dgm:spPr/>
    </dgm:pt>
    <dgm:pt modelId="{A3AFCFB0-F96D-4FD3-B13E-650E55C9F221}" type="pres">
      <dgm:prSet presAssocID="{84D9A9A2-3E3D-4DCF-8CA4-3E80DFAB71D7}" presName="hierChild4" presStyleCnt="0"/>
      <dgm:spPr/>
    </dgm:pt>
    <dgm:pt modelId="{83B9C414-78D9-4209-A143-4C4B1490DA82}" type="pres">
      <dgm:prSet presAssocID="{84D9A9A2-3E3D-4DCF-8CA4-3E80DFAB71D7}" presName="hierChild5" presStyleCnt="0"/>
      <dgm:spPr/>
    </dgm:pt>
    <dgm:pt modelId="{A50840BB-B694-430C-8D78-CAE112E6203C}" type="pres">
      <dgm:prSet presAssocID="{5F18261A-B426-4157-9D0C-494C1BC9F273}" presName="Name37" presStyleLbl="parChTrans1D2" presStyleIdx="5" presStyleCnt="7"/>
      <dgm:spPr/>
    </dgm:pt>
    <dgm:pt modelId="{58095E76-6575-4680-9149-D4CC96C585B7}" type="pres">
      <dgm:prSet presAssocID="{5D3D20E1-8C86-4AF5-B773-5D619EBAE9F4}" presName="hierRoot2" presStyleCnt="0">
        <dgm:presLayoutVars>
          <dgm:hierBranch val="init"/>
        </dgm:presLayoutVars>
      </dgm:prSet>
      <dgm:spPr/>
    </dgm:pt>
    <dgm:pt modelId="{E03405B7-CE74-4B24-A37B-BB7117544961}" type="pres">
      <dgm:prSet presAssocID="{5D3D20E1-8C86-4AF5-B773-5D619EBAE9F4}" presName="rootComposite" presStyleCnt="0"/>
      <dgm:spPr/>
    </dgm:pt>
    <dgm:pt modelId="{2AADCBA4-F0C9-4FCD-9C15-E9A8DB0A12A1}" type="pres">
      <dgm:prSet presAssocID="{5D3D20E1-8C86-4AF5-B773-5D619EBAE9F4}" presName="rootText" presStyleLbl="node2" presStyleIdx="5" presStyleCnt="6" custScaleY="141760">
        <dgm:presLayoutVars>
          <dgm:chPref val="3"/>
        </dgm:presLayoutVars>
      </dgm:prSet>
      <dgm:spPr/>
    </dgm:pt>
    <dgm:pt modelId="{6074C1E1-380C-4E9A-87E1-E2E85021C329}" type="pres">
      <dgm:prSet presAssocID="{5D3D20E1-8C86-4AF5-B773-5D619EBAE9F4}" presName="rootConnector" presStyleLbl="node2" presStyleIdx="5" presStyleCnt="6"/>
      <dgm:spPr/>
    </dgm:pt>
    <dgm:pt modelId="{914C5D6B-35A9-42FF-838D-6BE1B1AAE531}" type="pres">
      <dgm:prSet presAssocID="{5D3D20E1-8C86-4AF5-B773-5D619EBAE9F4}" presName="hierChild4" presStyleCnt="0"/>
      <dgm:spPr/>
    </dgm:pt>
    <dgm:pt modelId="{27FCA3E9-0D4A-45DA-A03C-C465C9260044}" type="pres">
      <dgm:prSet presAssocID="{5D3D20E1-8C86-4AF5-B773-5D619EBAE9F4}" presName="hierChild5" presStyleCnt="0"/>
      <dgm:spPr/>
    </dgm:pt>
    <dgm:pt modelId="{14007F17-B202-4B94-8A54-2C423C7A12B1}" type="pres">
      <dgm:prSet presAssocID="{D17BE673-67B2-4A7E-AF87-407D90C61602}" presName="hierChild3" presStyleCnt="0"/>
      <dgm:spPr/>
    </dgm:pt>
    <dgm:pt modelId="{4B7629C3-9611-433A-95C6-4513E92F9B6E}" type="pres">
      <dgm:prSet presAssocID="{56B17CE7-268E-4F2A-9BCD-6B93530CD3F0}" presName="Name111" presStyleLbl="parChTrans1D2" presStyleIdx="6" presStyleCnt="7"/>
      <dgm:spPr/>
    </dgm:pt>
    <dgm:pt modelId="{56A5A20D-BEED-435D-9D2C-6172B20664D4}" type="pres">
      <dgm:prSet presAssocID="{44DC476E-3A37-4A70-AB0A-E3FD47555C01}" presName="hierRoot3" presStyleCnt="0">
        <dgm:presLayoutVars>
          <dgm:hierBranch val="init"/>
        </dgm:presLayoutVars>
      </dgm:prSet>
      <dgm:spPr/>
    </dgm:pt>
    <dgm:pt modelId="{A244F103-9773-46EA-8517-28F4057A8966}" type="pres">
      <dgm:prSet presAssocID="{44DC476E-3A37-4A70-AB0A-E3FD47555C01}" presName="rootComposite3" presStyleCnt="0"/>
      <dgm:spPr/>
    </dgm:pt>
    <dgm:pt modelId="{D7445DAE-46A2-458A-A924-017336AA28DA}" type="pres">
      <dgm:prSet presAssocID="{44DC476E-3A37-4A70-AB0A-E3FD47555C01}" presName="rootText3" presStyleLbl="asst1" presStyleIdx="0" presStyleCnt="1" custScaleX="175584" custLinFactY="-13658" custLinFactNeighborY="-100000">
        <dgm:presLayoutVars>
          <dgm:chPref val="3"/>
        </dgm:presLayoutVars>
      </dgm:prSet>
      <dgm:spPr/>
    </dgm:pt>
    <dgm:pt modelId="{6482AA0D-9FB0-4E27-8140-A98598980B4E}" type="pres">
      <dgm:prSet presAssocID="{44DC476E-3A37-4A70-AB0A-E3FD47555C01}" presName="rootConnector3" presStyleLbl="asst1" presStyleIdx="0" presStyleCnt="1"/>
      <dgm:spPr/>
    </dgm:pt>
    <dgm:pt modelId="{44876031-D176-4852-A9F9-55E44CCAC788}" type="pres">
      <dgm:prSet presAssocID="{44DC476E-3A37-4A70-AB0A-E3FD47555C01}" presName="hierChild6" presStyleCnt="0"/>
      <dgm:spPr/>
    </dgm:pt>
    <dgm:pt modelId="{B24A6A99-884F-4381-9F47-6CA3722F1C17}" type="pres">
      <dgm:prSet presAssocID="{44DC476E-3A37-4A70-AB0A-E3FD47555C01}" presName="hierChild7" presStyleCnt="0"/>
      <dgm:spPr/>
    </dgm:pt>
  </dgm:ptLst>
  <dgm:cxnLst>
    <dgm:cxn modelId="{45A94B0D-49CF-4134-8D6B-E10082BB3287}" type="presOf" srcId="{5D3D20E1-8C86-4AF5-B773-5D619EBAE9F4}" destId="{6074C1E1-380C-4E9A-87E1-E2E85021C329}" srcOrd="1" destOrd="0" presId="urn:microsoft.com/office/officeart/2005/8/layout/orgChart1"/>
    <dgm:cxn modelId="{6F9EC21A-ECA3-45C0-BED9-B24A86621141}" type="presOf" srcId="{44DC476E-3A37-4A70-AB0A-E3FD47555C01}" destId="{D7445DAE-46A2-458A-A924-017336AA28DA}" srcOrd="0" destOrd="0" presId="urn:microsoft.com/office/officeart/2005/8/layout/orgChart1"/>
    <dgm:cxn modelId="{51360B21-33A0-42A1-BD82-96EA99005D1F}" type="presOf" srcId="{C1CFF5E7-001E-4FE5-9E18-8C95A95510F4}" destId="{582B1469-6B45-4331-9B86-D312BAA34D4A}" srcOrd="1" destOrd="0" presId="urn:microsoft.com/office/officeart/2005/8/layout/orgChart1"/>
    <dgm:cxn modelId="{89271527-E596-42C7-9E43-63A5D1057FC9}" type="presOf" srcId="{2426042E-98B9-4030-A847-280B981F0477}" destId="{782DA12A-A89F-4B62-A356-48157F79C087}" srcOrd="1" destOrd="0" presId="urn:microsoft.com/office/officeart/2005/8/layout/orgChart1"/>
    <dgm:cxn modelId="{4C61882E-52D3-4999-AC78-12EEBE47FAEB}" type="presOf" srcId="{D17BE673-67B2-4A7E-AF87-407D90C61602}" destId="{45A650B8-8C8E-4BEF-8BD5-9EA2C9A2A486}" srcOrd="1" destOrd="0" presId="urn:microsoft.com/office/officeart/2005/8/layout/orgChart1"/>
    <dgm:cxn modelId="{76F65834-11B6-4444-A225-DE278897790E}" type="presOf" srcId="{6E1A575E-A84C-4F5D-9E11-3926A37BC855}" destId="{8F228204-06BC-4EA4-8223-7FE7E43A6D37}" srcOrd="0" destOrd="0" presId="urn:microsoft.com/office/officeart/2005/8/layout/orgChart1"/>
    <dgm:cxn modelId="{9BC6793A-BE25-487E-ABCA-746868499E6D}" srcId="{D17BE673-67B2-4A7E-AF87-407D90C61602}" destId="{D4A0E569-521B-48A9-9C4C-E553CC8BB3A9}" srcOrd="4" destOrd="0" parTransId="{9F830042-509C-44AA-91F7-FC61B1BC1123}" sibTransId="{4C8FC3A6-FB61-44E1-AA9A-9DA74D5E4A41}"/>
    <dgm:cxn modelId="{EAF9E73D-64A4-4D9E-9982-39EEA493DB81}" srcId="{D17BE673-67B2-4A7E-AF87-407D90C61602}" destId="{44DC476E-3A37-4A70-AB0A-E3FD47555C01}" srcOrd="0" destOrd="0" parTransId="{56B17CE7-268E-4F2A-9BCD-6B93530CD3F0}" sibTransId="{C4FF8020-D34B-4AA5-A8AA-0F2E9CDA727B}"/>
    <dgm:cxn modelId="{4E4D7B5C-DF0E-4A35-8B9D-5B3089D6AB9F}" type="presOf" srcId="{3BC61A75-B69D-4DCC-8BF7-FB28B07C9CCA}" destId="{D51B5346-7CCC-442F-BC71-56FE9FAD989F}" srcOrd="0" destOrd="0" presId="urn:microsoft.com/office/officeart/2005/8/layout/orgChart1"/>
    <dgm:cxn modelId="{49553F69-B405-4697-AD5A-D679F8A60518}" type="presOf" srcId="{AF27B9EF-1B09-48D4-B67A-811945E10004}" destId="{3CB3EF2F-6A89-4073-B110-FF130BE93931}" srcOrd="0" destOrd="0" presId="urn:microsoft.com/office/officeart/2005/8/layout/orgChart1"/>
    <dgm:cxn modelId="{855D1D50-88C9-4622-B642-31C0C25470EA}" srcId="{D17BE673-67B2-4A7E-AF87-407D90C61602}" destId="{C1CFF5E7-001E-4FE5-9E18-8C95A95510F4}" srcOrd="2" destOrd="0" parTransId="{3BC61A75-B69D-4DCC-8BF7-FB28B07C9CCA}" sibTransId="{C62BF664-FD1C-4366-944A-C7D457593297}"/>
    <dgm:cxn modelId="{1B547C74-F18A-4FE3-AB6F-957D1E71662C}" type="presOf" srcId="{2426042E-98B9-4030-A847-280B981F0477}" destId="{AB347975-C887-4F49-AA44-0294CAA288C1}" srcOrd="0" destOrd="0" presId="urn:microsoft.com/office/officeart/2005/8/layout/orgChart1"/>
    <dgm:cxn modelId="{3E7E2C8E-D75C-4018-ADF0-E0C80D57D012}" type="presOf" srcId="{D9767F00-ABBA-436A-82D6-EF00493C7458}" destId="{D2E9F01F-8EA0-458E-8B21-14337EED075C}" srcOrd="0" destOrd="0" presId="urn:microsoft.com/office/officeart/2005/8/layout/orgChart1"/>
    <dgm:cxn modelId="{9C1CD590-4F61-43AF-8246-29CD713C6A0A}" srcId="{D17BE673-67B2-4A7E-AF87-407D90C61602}" destId="{1C9C00D8-AC56-422E-BE61-9B7A032FB0B3}" srcOrd="1" destOrd="0" parTransId="{6E1A575E-A84C-4F5D-9E11-3926A37BC855}" sibTransId="{F1271ED2-7B18-42FB-B098-9CBFBCC0966E}"/>
    <dgm:cxn modelId="{89D55395-7628-44FF-87B1-A2F2CDAF774B}" type="presOf" srcId="{5F18261A-B426-4157-9D0C-494C1BC9F273}" destId="{A50840BB-B694-430C-8D78-CAE112E6203C}" srcOrd="0" destOrd="0" presId="urn:microsoft.com/office/officeart/2005/8/layout/orgChart1"/>
    <dgm:cxn modelId="{4B1A5E9A-CC31-4D76-B7F2-44D9185D0AD9}" type="presOf" srcId="{D4A0E569-521B-48A9-9C4C-E553CC8BB3A9}" destId="{B6D2D117-95D4-4DFD-B6B8-C8A6D77635E1}" srcOrd="1" destOrd="0" presId="urn:microsoft.com/office/officeart/2005/8/layout/orgChart1"/>
    <dgm:cxn modelId="{C0E5E69A-0E1A-4DA0-B023-8398BD7F1E37}" type="presOf" srcId="{97FD20AA-0F11-4D28-9EEE-6BB189BA48C0}" destId="{1283A6C2-1C45-4738-8FAF-623723BC166B}" srcOrd="0" destOrd="0" presId="urn:microsoft.com/office/officeart/2005/8/layout/orgChart1"/>
    <dgm:cxn modelId="{3408B1AD-3F0B-4B0D-8016-44FA03EC0592}" srcId="{D9767F00-ABBA-436A-82D6-EF00493C7458}" destId="{D17BE673-67B2-4A7E-AF87-407D90C61602}" srcOrd="0" destOrd="0" parTransId="{70F0EA4E-C634-4B34-8358-DF98ED05EC85}" sibTransId="{B7E9EA6D-15FF-4655-8DEE-B08633301988}"/>
    <dgm:cxn modelId="{18775AB3-072E-44BB-8915-3B894E10526B}" type="presOf" srcId="{C1CFF5E7-001E-4FE5-9E18-8C95A95510F4}" destId="{8487CD51-259B-483D-AF18-9D1E7A35A5C7}" srcOrd="0" destOrd="0" presId="urn:microsoft.com/office/officeart/2005/8/layout/orgChart1"/>
    <dgm:cxn modelId="{7B7F97B8-BED3-4F9A-9AFD-6EF2E1F3BD2C}" type="presOf" srcId="{84D9A9A2-3E3D-4DCF-8CA4-3E80DFAB71D7}" destId="{009F7D44-4A44-4A95-9007-53AE6D5BAF78}" srcOrd="0" destOrd="0" presId="urn:microsoft.com/office/officeart/2005/8/layout/orgChart1"/>
    <dgm:cxn modelId="{9FA849BB-610E-4434-99FB-D98F3ACAE454}" type="presOf" srcId="{44DC476E-3A37-4A70-AB0A-E3FD47555C01}" destId="{6482AA0D-9FB0-4E27-8140-A98598980B4E}" srcOrd="1" destOrd="0" presId="urn:microsoft.com/office/officeart/2005/8/layout/orgChart1"/>
    <dgm:cxn modelId="{C3EC83BC-D44B-483E-9D84-E95501A84224}" type="presOf" srcId="{D17BE673-67B2-4A7E-AF87-407D90C61602}" destId="{874D1FB1-0ACB-4904-B2A7-536353BAAA3E}" srcOrd="0" destOrd="0" presId="urn:microsoft.com/office/officeart/2005/8/layout/orgChart1"/>
    <dgm:cxn modelId="{C933F7C7-79EF-436D-A9B4-35678F521447}" type="presOf" srcId="{D4A0E569-521B-48A9-9C4C-E553CC8BB3A9}" destId="{6E7FD58F-C249-40C3-A8FB-EC38D9DBF0FB}" srcOrd="0" destOrd="0" presId="urn:microsoft.com/office/officeart/2005/8/layout/orgChart1"/>
    <dgm:cxn modelId="{9A8841CB-3539-4E79-B492-395EA455867C}" type="presOf" srcId="{84D9A9A2-3E3D-4DCF-8CA4-3E80DFAB71D7}" destId="{5F6E59CF-A3CA-4BCB-A464-128F2AD43212}" srcOrd="1" destOrd="0" presId="urn:microsoft.com/office/officeart/2005/8/layout/orgChart1"/>
    <dgm:cxn modelId="{99B4A0D7-72A7-4D01-970C-E35D66CF73C9}" type="presOf" srcId="{1C9C00D8-AC56-422E-BE61-9B7A032FB0B3}" destId="{D4DDFF68-141E-4115-AAB5-E4D48C7D4CF1}" srcOrd="1" destOrd="0" presId="urn:microsoft.com/office/officeart/2005/8/layout/orgChart1"/>
    <dgm:cxn modelId="{16C2EFDB-1B9C-4E36-94AF-9B899A1B0830}" type="presOf" srcId="{56B17CE7-268E-4F2A-9BCD-6B93530CD3F0}" destId="{4B7629C3-9611-433A-95C6-4513E92F9B6E}" srcOrd="0" destOrd="0" presId="urn:microsoft.com/office/officeart/2005/8/layout/orgChart1"/>
    <dgm:cxn modelId="{B78EB9E1-C0ED-4176-8BCB-BC734D9BED38}" srcId="{D17BE673-67B2-4A7E-AF87-407D90C61602}" destId="{5D3D20E1-8C86-4AF5-B773-5D619EBAE9F4}" srcOrd="6" destOrd="0" parTransId="{5F18261A-B426-4157-9D0C-494C1BC9F273}" sibTransId="{56A0F301-03EC-450F-BB01-0C11F9DD9882}"/>
    <dgm:cxn modelId="{32FBE4E3-A9AF-4EA4-9B9F-138BE189396F}" type="presOf" srcId="{1C9C00D8-AC56-422E-BE61-9B7A032FB0B3}" destId="{68862A25-1F03-4F5D-B99A-15E91FA88603}" srcOrd="0" destOrd="0" presId="urn:microsoft.com/office/officeart/2005/8/layout/orgChart1"/>
    <dgm:cxn modelId="{5AE3DCF0-D811-4C9A-BCB9-42D273B58209}" srcId="{D17BE673-67B2-4A7E-AF87-407D90C61602}" destId="{2426042E-98B9-4030-A847-280B981F0477}" srcOrd="3" destOrd="0" parTransId="{AF27B9EF-1B09-48D4-B67A-811945E10004}" sibTransId="{5453495A-47C4-4507-9988-755BF6D76C72}"/>
    <dgm:cxn modelId="{2CAE3CF1-6D7D-45B2-B679-4FC59783C461}" srcId="{D17BE673-67B2-4A7E-AF87-407D90C61602}" destId="{84D9A9A2-3E3D-4DCF-8CA4-3E80DFAB71D7}" srcOrd="5" destOrd="0" parTransId="{97FD20AA-0F11-4D28-9EEE-6BB189BA48C0}" sibTransId="{73CE842C-FC6A-4212-80BC-31A409A06801}"/>
    <dgm:cxn modelId="{0FFA21F9-A313-4EE2-B46E-3EE13CF2BEE9}" type="presOf" srcId="{5D3D20E1-8C86-4AF5-B773-5D619EBAE9F4}" destId="{2AADCBA4-F0C9-4FCD-9C15-E9A8DB0A12A1}" srcOrd="0" destOrd="0" presId="urn:microsoft.com/office/officeart/2005/8/layout/orgChart1"/>
    <dgm:cxn modelId="{8AEBE5FF-403D-4914-8BA2-C9D2A80C58DD}" type="presOf" srcId="{9F830042-509C-44AA-91F7-FC61B1BC1123}" destId="{9A81FDAF-0EA4-4263-B67E-512453EF40FB}" srcOrd="0" destOrd="0" presId="urn:microsoft.com/office/officeart/2005/8/layout/orgChart1"/>
    <dgm:cxn modelId="{A1D6FDA4-6133-467F-BC71-BC3937DB6369}" type="presParOf" srcId="{D2E9F01F-8EA0-458E-8B21-14337EED075C}" destId="{95D0E730-4FCA-47BB-BE5E-08E650F842CE}" srcOrd="0" destOrd="0" presId="urn:microsoft.com/office/officeart/2005/8/layout/orgChart1"/>
    <dgm:cxn modelId="{A5B2C1CA-9E63-4F90-8C9C-0C0A42922488}" type="presParOf" srcId="{95D0E730-4FCA-47BB-BE5E-08E650F842CE}" destId="{147FB6EA-C08F-4067-991E-7FB57FD7740A}" srcOrd="0" destOrd="0" presId="urn:microsoft.com/office/officeart/2005/8/layout/orgChart1"/>
    <dgm:cxn modelId="{F293C293-0C3A-4BEE-A60D-48A3345A90DF}" type="presParOf" srcId="{147FB6EA-C08F-4067-991E-7FB57FD7740A}" destId="{874D1FB1-0ACB-4904-B2A7-536353BAAA3E}" srcOrd="0" destOrd="0" presId="urn:microsoft.com/office/officeart/2005/8/layout/orgChart1"/>
    <dgm:cxn modelId="{A9FAF867-FB2D-4736-A518-BD7C22F54329}" type="presParOf" srcId="{147FB6EA-C08F-4067-991E-7FB57FD7740A}" destId="{45A650B8-8C8E-4BEF-8BD5-9EA2C9A2A486}" srcOrd="1" destOrd="0" presId="urn:microsoft.com/office/officeart/2005/8/layout/orgChart1"/>
    <dgm:cxn modelId="{1E7F37F1-4F6D-436B-B3A3-407EA0EA1A98}" type="presParOf" srcId="{95D0E730-4FCA-47BB-BE5E-08E650F842CE}" destId="{F045EFDF-8336-4443-9ECC-0C80DBF7CBE2}" srcOrd="1" destOrd="0" presId="urn:microsoft.com/office/officeart/2005/8/layout/orgChart1"/>
    <dgm:cxn modelId="{62F37484-C45B-450F-8EAC-414424B59CAB}" type="presParOf" srcId="{F045EFDF-8336-4443-9ECC-0C80DBF7CBE2}" destId="{8F228204-06BC-4EA4-8223-7FE7E43A6D37}" srcOrd="0" destOrd="0" presId="urn:microsoft.com/office/officeart/2005/8/layout/orgChart1"/>
    <dgm:cxn modelId="{7F2770E5-F8ED-499B-BBBA-59E0D5682C84}" type="presParOf" srcId="{F045EFDF-8336-4443-9ECC-0C80DBF7CBE2}" destId="{2C70594D-A941-4269-BD6F-6EEF1A99A2C5}" srcOrd="1" destOrd="0" presId="urn:microsoft.com/office/officeart/2005/8/layout/orgChart1"/>
    <dgm:cxn modelId="{B45DECD2-E675-4714-9E5D-9E55148F5F32}" type="presParOf" srcId="{2C70594D-A941-4269-BD6F-6EEF1A99A2C5}" destId="{CE81FBAE-EEA9-40B3-AAAD-EA48679EA229}" srcOrd="0" destOrd="0" presId="urn:microsoft.com/office/officeart/2005/8/layout/orgChart1"/>
    <dgm:cxn modelId="{B233D0A7-9BCD-41D7-B0D8-305F6C17F4F6}" type="presParOf" srcId="{CE81FBAE-EEA9-40B3-AAAD-EA48679EA229}" destId="{68862A25-1F03-4F5D-B99A-15E91FA88603}" srcOrd="0" destOrd="0" presId="urn:microsoft.com/office/officeart/2005/8/layout/orgChart1"/>
    <dgm:cxn modelId="{C7738A48-D276-415C-98B4-52879C1D19CC}" type="presParOf" srcId="{CE81FBAE-EEA9-40B3-AAAD-EA48679EA229}" destId="{D4DDFF68-141E-4115-AAB5-E4D48C7D4CF1}" srcOrd="1" destOrd="0" presId="urn:microsoft.com/office/officeart/2005/8/layout/orgChart1"/>
    <dgm:cxn modelId="{18D10EAF-848C-47C8-981C-8E2F351FA3D0}" type="presParOf" srcId="{2C70594D-A941-4269-BD6F-6EEF1A99A2C5}" destId="{1C9E77C8-428D-458E-9810-0B62F74A05DC}" srcOrd="1" destOrd="0" presId="urn:microsoft.com/office/officeart/2005/8/layout/orgChart1"/>
    <dgm:cxn modelId="{552066C9-F738-462B-ADF5-8DD0052A99FC}" type="presParOf" srcId="{2C70594D-A941-4269-BD6F-6EEF1A99A2C5}" destId="{F00D6590-D89A-47F6-9E5F-827F9196CE3F}" srcOrd="2" destOrd="0" presId="urn:microsoft.com/office/officeart/2005/8/layout/orgChart1"/>
    <dgm:cxn modelId="{38E32946-A6F3-45B8-9C24-5CFFC46DEAC2}" type="presParOf" srcId="{F045EFDF-8336-4443-9ECC-0C80DBF7CBE2}" destId="{D51B5346-7CCC-442F-BC71-56FE9FAD989F}" srcOrd="2" destOrd="0" presId="urn:microsoft.com/office/officeart/2005/8/layout/orgChart1"/>
    <dgm:cxn modelId="{73684DB0-D14E-4673-84A9-EC5858A04F06}" type="presParOf" srcId="{F045EFDF-8336-4443-9ECC-0C80DBF7CBE2}" destId="{4466BA1E-FE07-4CD8-9E06-592C52B45603}" srcOrd="3" destOrd="0" presId="urn:microsoft.com/office/officeart/2005/8/layout/orgChart1"/>
    <dgm:cxn modelId="{6AD69203-ECCF-499A-8889-541797259247}" type="presParOf" srcId="{4466BA1E-FE07-4CD8-9E06-592C52B45603}" destId="{25F02D04-89CB-4F46-B4BA-4CE460CB3820}" srcOrd="0" destOrd="0" presId="urn:microsoft.com/office/officeart/2005/8/layout/orgChart1"/>
    <dgm:cxn modelId="{0098FE66-1B73-413B-86AA-2AF4E416FA8C}" type="presParOf" srcId="{25F02D04-89CB-4F46-B4BA-4CE460CB3820}" destId="{8487CD51-259B-483D-AF18-9D1E7A35A5C7}" srcOrd="0" destOrd="0" presId="urn:microsoft.com/office/officeart/2005/8/layout/orgChart1"/>
    <dgm:cxn modelId="{719305E2-6B85-4C94-BA9B-A7802723766C}" type="presParOf" srcId="{25F02D04-89CB-4F46-B4BA-4CE460CB3820}" destId="{582B1469-6B45-4331-9B86-D312BAA34D4A}" srcOrd="1" destOrd="0" presId="urn:microsoft.com/office/officeart/2005/8/layout/orgChart1"/>
    <dgm:cxn modelId="{D732055C-ECE0-4195-AC0B-6F3E5EB6E013}" type="presParOf" srcId="{4466BA1E-FE07-4CD8-9E06-592C52B45603}" destId="{333653E2-11FE-49F5-89E7-5A781F58A0BF}" srcOrd="1" destOrd="0" presId="urn:microsoft.com/office/officeart/2005/8/layout/orgChart1"/>
    <dgm:cxn modelId="{14A72363-AD4A-4325-8F05-241C90B25CA6}" type="presParOf" srcId="{4466BA1E-FE07-4CD8-9E06-592C52B45603}" destId="{8CCCC061-BC77-4D8C-B199-92B3AAEB5B76}" srcOrd="2" destOrd="0" presId="urn:microsoft.com/office/officeart/2005/8/layout/orgChart1"/>
    <dgm:cxn modelId="{54AC43E3-9667-47CD-916A-8D08549D226D}" type="presParOf" srcId="{F045EFDF-8336-4443-9ECC-0C80DBF7CBE2}" destId="{3CB3EF2F-6A89-4073-B110-FF130BE93931}" srcOrd="4" destOrd="0" presId="urn:microsoft.com/office/officeart/2005/8/layout/orgChart1"/>
    <dgm:cxn modelId="{38FDD271-0214-454C-A9B8-C8BE45EEABA8}" type="presParOf" srcId="{F045EFDF-8336-4443-9ECC-0C80DBF7CBE2}" destId="{3DAA4B2F-608A-4F73-9480-D684BE06683D}" srcOrd="5" destOrd="0" presId="urn:microsoft.com/office/officeart/2005/8/layout/orgChart1"/>
    <dgm:cxn modelId="{11EEFBB8-BA72-45B9-9FE8-694DE4C45E82}" type="presParOf" srcId="{3DAA4B2F-608A-4F73-9480-D684BE06683D}" destId="{198FBA4D-B16D-49F6-9D18-7E602F8DA4C9}" srcOrd="0" destOrd="0" presId="urn:microsoft.com/office/officeart/2005/8/layout/orgChart1"/>
    <dgm:cxn modelId="{1AF03460-BBB4-408D-9C34-2EDC40919206}" type="presParOf" srcId="{198FBA4D-B16D-49F6-9D18-7E602F8DA4C9}" destId="{AB347975-C887-4F49-AA44-0294CAA288C1}" srcOrd="0" destOrd="0" presId="urn:microsoft.com/office/officeart/2005/8/layout/orgChart1"/>
    <dgm:cxn modelId="{194CA936-DF0A-411A-9635-77D0159B0943}" type="presParOf" srcId="{198FBA4D-B16D-49F6-9D18-7E602F8DA4C9}" destId="{782DA12A-A89F-4B62-A356-48157F79C087}" srcOrd="1" destOrd="0" presId="urn:microsoft.com/office/officeart/2005/8/layout/orgChart1"/>
    <dgm:cxn modelId="{4B8E2F88-3C0B-46B4-80F9-C6846E30FAB8}" type="presParOf" srcId="{3DAA4B2F-608A-4F73-9480-D684BE06683D}" destId="{2936B08B-760D-4853-848C-99445343E35D}" srcOrd="1" destOrd="0" presId="urn:microsoft.com/office/officeart/2005/8/layout/orgChart1"/>
    <dgm:cxn modelId="{2FC5B63B-F04B-4831-8DB8-5E5DDB1707DA}" type="presParOf" srcId="{3DAA4B2F-608A-4F73-9480-D684BE06683D}" destId="{E32E6878-62EE-404F-BE33-24FC55E2CE31}" srcOrd="2" destOrd="0" presId="urn:microsoft.com/office/officeart/2005/8/layout/orgChart1"/>
    <dgm:cxn modelId="{00B69D75-099E-490F-B196-390DD9D1E972}" type="presParOf" srcId="{F045EFDF-8336-4443-9ECC-0C80DBF7CBE2}" destId="{9A81FDAF-0EA4-4263-B67E-512453EF40FB}" srcOrd="6" destOrd="0" presId="urn:microsoft.com/office/officeart/2005/8/layout/orgChart1"/>
    <dgm:cxn modelId="{FF86D6A1-E49C-4F76-85F3-52568F8B8E34}" type="presParOf" srcId="{F045EFDF-8336-4443-9ECC-0C80DBF7CBE2}" destId="{B1EA9F08-85F9-45D3-BCFA-F746BDC9B314}" srcOrd="7" destOrd="0" presId="urn:microsoft.com/office/officeart/2005/8/layout/orgChart1"/>
    <dgm:cxn modelId="{A4379E7F-E7C7-4191-9F5B-CF6DF69F5A58}" type="presParOf" srcId="{B1EA9F08-85F9-45D3-BCFA-F746BDC9B314}" destId="{784777AA-9095-469D-9C5E-6EB064AC2D60}" srcOrd="0" destOrd="0" presId="urn:microsoft.com/office/officeart/2005/8/layout/orgChart1"/>
    <dgm:cxn modelId="{82B6D164-9780-4D2B-B141-7F194A1A1170}" type="presParOf" srcId="{784777AA-9095-469D-9C5E-6EB064AC2D60}" destId="{6E7FD58F-C249-40C3-A8FB-EC38D9DBF0FB}" srcOrd="0" destOrd="0" presId="urn:microsoft.com/office/officeart/2005/8/layout/orgChart1"/>
    <dgm:cxn modelId="{BE22EF21-6F6C-45D6-A68A-CBEF93CD03F8}" type="presParOf" srcId="{784777AA-9095-469D-9C5E-6EB064AC2D60}" destId="{B6D2D117-95D4-4DFD-B6B8-C8A6D77635E1}" srcOrd="1" destOrd="0" presId="urn:microsoft.com/office/officeart/2005/8/layout/orgChart1"/>
    <dgm:cxn modelId="{F5BE85DF-AC44-4431-BD82-AE949641C5EA}" type="presParOf" srcId="{B1EA9F08-85F9-45D3-BCFA-F746BDC9B314}" destId="{1E5AB51C-045F-47AC-8529-18DC12DB185D}" srcOrd="1" destOrd="0" presId="urn:microsoft.com/office/officeart/2005/8/layout/orgChart1"/>
    <dgm:cxn modelId="{B9EE8A97-1FC0-4147-939E-84FB3373D06A}" type="presParOf" srcId="{B1EA9F08-85F9-45D3-BCFA-F746BDC9B314}" destId="{CB0A2C1C-B1D2-4090-94B9-BDE3C373F294}" srcOrd="2" destOrd="0" presId="urn:microsoft.com/office/officeart/2005/8/layout/orgChart1"/>
    <dgm:cxn modelId="{77B07BD6-8460-4250-B334-A89F35F0A28B}" type="presParOf" srcId="{F045EFDF-8336-4443-9ECC-0C80DBF7CBE2}" destId="{1283A6C2-1C45-4738-8FAF-623723BC166B}" srcOrd="8" destOrd="0" presId="urn:microsoft.com/office/officeart/2005/8/layout/orgChart1"/>
    <dgm:cxn modelId="{600D07AD-9367-4231-8232-263DB1D7CAF7}" type="presParOf" srcId="{F045EFDF-8336-4443-9ECC-0C80DBF7CBE2}" destId="{3C288FF2-C194-4C1D-B6F0-8D7009953C8F}" srcOrd="9" destOrd="0" presId="urn:microsoft.com/office/officeart/2005/8/layout/orgChart1"/>
    <dgm:cxn modelId="{0FB468C5-BEC7-46E3-9C6A-811619B616F5}" type="presParOf" srcId="{3C288FF2-C194-4C1D-B6F0-8D7009953C8F}" destId="{CAF5CB6A-9B03-4961-AD06-8F240CA4F98F}" srcOrd="0" destOrd="0" presId="urn:microsoft.com/office/officeart/2005/8/layout/orgChart1"/>
    <dgm:cxn modelId="{5D6F339F-882E-45AF-8ED8-9A31E439EC4B}" type="presParOf" srcId="{CAF5CB6A-9B03-4961-AD06-8F240CA4F98F}" destId="{009F7D44-4A44-4A95-9007-53AE6D5BAF78}" srcOrd="0" destOrd="0" presId="urn:microsoft.com/office/officeart/2005/8/layout/orgChart1"/>
    <dgm:cxn modelId="{1D44356E-B1D4-46A6-AB2F-3D9B30B2FE88}" type="presParOf" srcId="{CAF5CB6A-9B03-4961-AD06-8F240CA4F98F}" destId="{5F6E59CF-A3CA-4BCB-A464-128F2AD43212}" srcOrd="1" destOrd="0" presId="urn:microsoft.com/office/officeart/2005/8/layout/orgChart1"/>
    <dgm:cxn modelId="{18053738-D772-48DE-8B6A-AA3151A7B76C}" type="presParOf" srcId="{3C288FF2-C194-4C1D-B6F0-8D7009953C8F}" destId="{A3AFCFB0-F96D-4FD3-B13E-650E55C9F221}" srcOrd="1" destOrd="0" presId="urn:microsoft.com/office/officeart/2005/8/layout/orgChart1"/>
    <dgm:cxn modelId="{23A97375-517E-45EA-BB40-86AC44B2F9F4}" type="presParOf" srcId="{3C288FF2-C194-4C1D-B6F0-8D7009953C8F}" destId="{83B9C414-78D9-4209-A143-4C4B1490DA82}" srcOrd="2" destOrd="0" presId="urn:microsoft.com/office/officeart/2005/8/layout/orgChart1"/>
    <dgm:cxn modelId="{502A808B-1A8E-4800-8F52-9181705F1219}" type="presParOf" srcId="{F045EFDF-8336-4443-9ECC-0C80DBF7CBE2}" destId="{A50840BB-B694-430C-8D78-CAE112E6203C}" srcOrd="10" destOrd="0" presId="urn:microsoft.com/office/officeart/2005/8/layout/orgChart1"/>
    <dgm:cxn modelId="{9F6192CE-4C80-44D0-9301-7E6DB654B5F0}" type="presParOf" srcId="{F045EFDF-8336-4443-9ECC-0C80DBF7CBE2}" destId="{58095E76-6575-4680-9149-D4CC96C585B7}" srcOrd="11" destOrd="0" presId="urn:microsoft.com/office/officeart/2005/8/layout/orgChart1"/>
    <dgm:cxn modelId="{FD713A88-E150-41BA-B198-AFB583AC865D}" type="presParOf" srcId="{58095E76-6575-4680-9149-D4CC96C585B7}" destId="{E03405B7-CE74-4B24-A37B-BB7117544961}" srcOrd="0" destOrd="0" presId="urn:microsoft.com/office/officeart/2005/8/layout/orgChart1"/>
    <dgm:cxn modelId="{C25B9208-5B88-4F8F-86F9-FE18ABA3434E}" type="presParOf" srcId="{E03405B7-CE74-4B24-A37B-BB7117544961}" destId="{2AADCBA4-F0C9-4FCD-9C15-E9A8DB0A12A1}" srcOrd="0" destOrd="0" presId="urn:microsoft.com/office/officeart/2005/8/layout/orgChart1"/>
    <dgm:cxn modelId="{379A044D-F57F-4439-A13B-15D660E0D654}" type="presParOf" srcId="{E03405B7-CE74-4B24-A37B-BB7117544961}" destId="{6074C1E1-380C-4E9A-87E1-E2E85021C329}" srcOrd="1" destOrd="0" presId="urn:microsoft.com/office/officeart/2005/8/layout/orgChart1"/>
    <dgm:cxn modelId="{DDEEC5C1-BC49-48D1-99C6-C25F4166CC61}" type="presParOf" srcId="{58095E76-6575-4680-9149-D4CC96C585B7}" destId="{914C5D6B-35A9-42FF-838D-6BE1B1AAE531}" srcOrd="1" destOrd="0" presId="urn:microsoft.com/office/officeart/2005/8/layout/orgChart1"/>
    <dgm:cxn modelId="{87554CC5-195E-4C72-A23C-0605C2125E3E}" type="presParOf" srcId="{58095E76-6575-4680-9149-D4CC96C585B7}" destId="{27FCA3E9-0D4A-45DA-A03C-C465C9260044}" srcOrd="2" destOrd="0" presId="urn:microsoft.com/office/officeart/2005/8/layout/orgChart1"/>
    <dgm:cxn modelId="{C137E9C6-296C-4BBF-84BF-4E57E985E359}" type="presParOf" srcId="{95D0E730-4FCA-47BB-BE5E-08E650F842CE}" destId="{14007F17-B202-4B94-8A54-2C423C7A12B1}" srcOrd="2" destOrd="0" presId="urn:microsoft.com/office/officeart/2005/8/layout/orgChart1"/>
    <dgm:cxn modelId="{51E1F200-BBAB-4C94-92EB-79D01B444966}" type="presParOf" srcId="{14007F17-B202-4B94-8A54-2C423C7A12B1}" destId="{4B7629C3-9611-433A-95C6-4513E92F9B6E}" srcOrd="0" destOrd="0" presId="urn:microsoft.com/office/officeart/2005/8/layout/orgChart1"/>
    <dgm:cxn modelId="{5208D789-9675-4BA6-B6B1-752839E8E8C4}" type="presParOf" srcId="{14007F17-B202-4B94-8A54-2C423C7A12B1}" destId="{56A5A20D-BEED-435D-9D2C-6172B20664D4}" srcOrd="1" destOrd="0" presId="urn:microsoft.com/office/officeart/2005/8/layout/orgChart1"/>
    <dgm:cxn modelId="{E2434680-CC37-4073-841D-C08B4FD2199C}" type="presParOf" srcId="{56A5A20D-BEED-435D-9D2C-6172B20664D4}" destId="{A244F103-9773-46EA-8517-28F4057A8966}" srcOrd="0" destOrd="0" presId="urn:microsoft.com/office/officeart/2005/8/layout/orgChart1"/>
    <dgm:cxn modelId="{82821E70-8098-4038-B617-D6C72CEADA67}" type="presParOf" srcId="{A244F103-9773-46EA-8517-28F4057A8966}" destId="{D7445DAE-46A2-458A-A924-017336AA28DA}" srcOrd="0" destOrd="0" presId="urn:microsoft.com/office/officeart/2005/8/layout/orgChart1"/>
    <dgm:cxn modelId="{697BE533-390B-42CF-AF5D-3808A58855CC}" type="presParOf" srcId="{A244F103-9773-46EA-8517-28F4057A8966}" destId="{6482AA0D-9FB0-4E27-8140-A98598980B4E}" srcOrd="1" destOrd="0" presId="urn:microsoft.com/office/officeart/2005/8/layout/orgChart1"/>
    <dgm:cxn modelId="{4CB7B880-3E8C-47A9-9329-8EC7D6757941}" type="presParOf" srcId="{56A5A20D-BEED-435D-9D2C-6172B20664D4}" destId="{44876031-D176-4852-A9F9-55E44CCAC788}" srcOrd="1" destOrd="0" presId="urn:microsoft.com/office/officeart/2005/8/layout/orgChart1"/>
    <dgm:cxn modelId="{50161F71-043E-4EEB-9159-EDB0FBBC0BBA}" type="presParOf" srcId="{56A5A20D-BEED-435D-9D2C-6172B20664D4}" destId="{B24A6A99-884F-4381-9F47-6CA3722F1C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DEA889-776C-4B57-A7C8-7824C16F5368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rtl="1"/>
          <a:endParaRPr lang="ar-SA"/>
        </a:p>
      </dgm:t>
    </dgm:pt>
    <dgm:pt modelId="{7527895F-16EE-4EAF-9AB3-E55246005FCB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Understand</a:t>
          </a:r>
          <a:endParaRPr lang="ar-SA" b="1" dirty="0">
            <a:solidFill>
              <a:schemeClr val="bg1"/>
            </a:solidFill>
          </a:endParaRPr>
        </a:p>
      </dgm:t>
    </dgm:pt>
    <dgm:pt modelId="{33D99F6B-678B-4709-ACCC-363F34504E34}" type="parTrans" cxnId="{681F2D42-1053-49CD-8D80-07385CFDEF72}">
      <dgm:prSet/>
      <dgm:spPr/>
      <dgm:t>
        <a:bodyPr/>
        <a:lstStyle/>
        <a:p>
          <a:pPr rtl="1"/>
          <a:endParaRPr lang="ar-SA"/>
        </a:p>
      </dgm:t>
    </dgm:pt>
    <dgm:pt modelId="{D4FC1693-8A57-4548-A167-232E31C38435}" type="sibTrans" cxnId="{681F2D42-1053-49CD-8D80-07385CFDEF72}">
      <dgm:prSet/>
      <dgm:spPr/>
      <dgm:t>
        <a:bodyPr/>
        <a:lstStyle/>
        <a:p>
          <a:pPr rtl="1"/>
          <a:endParaRPr lang="ar-SA"/>
        </a:p>
      </dgm:t>
    </dgm:pt>
    <dgm:pt modelId="{CBB0A9B2-2DD2-4181-AF57-A44E2899C54F}">
      <dgm:prSet phldrT="[Text]" custT="1"/>
      <dgm:spPr>
        <a:solidFill>
          <a:schemeClr val="bg2">
            <a:alpha val="90000"/>
          </a:schemeClr>
        </a:solidFill>
      </dgm:spPr>
      <dgm:t>
        <a:bodyPr/>
        <a:lstStyle/>
        <a:p>
          <a:pPr rtl="0"/>
          <a:r>
            <a:rPr lang="en-US" sz="1800" dirty="0"/>
            <a:t>The factors that determine how people use technology</a:t>
          </a:r>
          <a:endParaRPr lang="ar-SA" sz="1800" dirty="0"/>
        </a:p>
      </dgm:t>
    </dgm:pt>
    <dgm:pt modelId="{F1585F65-F5EC-4140-90F5-50301E23053B}" type="parTrans" cxnId="{65694D7C-1CDB-4678-979F-F8C110B5D3D9}">
      <dgm:prSet/>
      <dgm:spPr/>
      <dgm:t>
        <a:bodyPr/>
        <a:lstStyle/>
        <a:p>
          <a:pPr rtl="1"/>
          <a:endParaRPr lang="ar-SA"/>
        </a:p>
      </dgm:t>
    </dgm:pt>
    <dgm:pt modelId="{5561F0B2-8CE3-44B5-9D5B-F339CD017197}" type="sibTrans" cxnId="{65694D7C-1CDB-4678-979F-F8C110B5D3D9}">
      <dgm:prSet/>
      <dgm:spPr/>
      <dgm:t>
        <a:bodyPr/>
        <a:lstStyle/>
        <a:p>
          <a:pPr rtl="1"/>
          <a:endParaRPr lang="ar-SA"/>
        </a:p>
      </dgm:t>
    </dgm:pt>
    <dgm:pt modelId="{FAED294F-E24C-4DD7-865E-D4DD4EECBF58}">
      <dgm:prSet phldrT="[Text]"/>
      <dgm:spPr/>
      <dgm:t>
        <a:bodyPr/>
        <a:lstStyle/>
        <a:p>
          <a:pPr rtl="1"/>
          <a:r>
            <a:rPr lang="en-US" b="1" dirty="0"/>
            <a:t>Develop</a:t>
          </a:r>
          <a:endParaRPr lang="ar-SA" b="1" dirty="0"/>
        </a:p>
      </dgm:t>
    </dgm:pt>
    <dgm:pt modelId="{ED686501-F7FE-45B4-B176-E5D526B76982}" type="parTrans" cxnId="{A88D8538-ABD4-46F1-8505-1396C82D3AD2}">
      <dgm:prSet/>
      <dgm:spPr/>
      <dgm:t>
        <a:bodyPr/>
        <a:lstStyle/>
        <a:p>
          <a:pPr rtl="1"/>
          <a:endParaRPr lang="ar-SA"/>
        </a:p>
      </dgm:t>
    </dgm:pt>
    <dgm:pt modelId="{645DA78B-F7F3-4AA9-BD60-C490A269868D}" type="sibTrans" cxnId="{A88D8538-ABD4-46F1-8505-1396C82D3AD2}">
      <dgm:prSet/>
      <dgm:spPr/>
      <dgm:t>
        <a:bodyPr/>
        <a:lstStyle/>
        <a:p>
          <a:pPr rtl="1"/>
          <a:endParaRPr lang="ar-SA"/>
        </a:p>
      </dgm:t>
    </dgm:pt>
    <dgm:pt modelId="{1818A3DC-AB90-4036-9E7B-A49FD8D01A05}">
      <dgm:prSet phldrT="[Text]" custT="1"/>
      <dgm:spPr/>
      <dgm:t>
        <a:bodyPr/>
        <a:lstStyle/>
        <a:p>
          <a:pPr rtl="0"/>
          <a:r>
            <a:rPr lang="en-US" sz="1800" dirty="0"/>
            <a:t>Tools and techniques to enable building suitable systems</a:t>
          </a:r>
          <a:endParaRPr lang="ar-SA" sz="1800" dirty="0"/>
        </a:p>
      </dgm:t>
    </dgm:pt>
    <dgm:pt modelId="{DA847907-25DB-458E-9E60-57F69E1684DC}" type="parTrans" cxnId="{EF86E14B-7CC7-442F-B4B6-2A1E3AAA19D8}">
      <dgm:prSet/>
      <dgm:spPr/>
      <dgm:t>
        <a:bodyPr/>
        <a:lstStyle/>
        <a:p>
          <a:pPr rtl="1"/>
          <a:endParaRPr lang="ar-SA"/>
        </a:p>
      </dgm:t>
    </dgm:pt>
    <dgm:pt modelId="{59FD164E-8783-4FEC-BC66-7EE40997AC4A}" type="sibTrans" cxnId="{EF86E14B-7CC7-442F-B4B6-2A1E3AAA19D8}">
      <dgm:prSet/>
      <dgm:spPr/>
      <dgm:t>
        <a:bodyPr/>
        <a:lstStyle/>
        <a:p>
          <a:pPr rtl="1"/>
          <a:endParaRPr lang="ar-SA"/>
        </a:p>
      </dgm:t>
    </dgm:pt>
    <dgm:pt modelId="{52F0110E-560B-4626-BDF4-52905FE4AA95}">
      <dgm:prSet phldrT="[Text]"/>
      <dgm:spPr/>
      <dgm:t>
        <a:bodyPr/>
        <a:lstStyle/>
        <a:p>
          <a:pPr rtl="1"/>
          <a:r>
            <a:rPr lang="en-US" b="1" dirty="0"/>
            <a:t>Achieve</a:t>
          </a:r>
          <a:endParaRPr lang="ar-SA" b="1" dirty="0"/>
        </a:p>
      </dgm:t>
    </dgm:pt>
    <dgm:pt modelId="{330D8E3B-0154-44AB-BF06-6CDFD99458C7}" type="parTrans" cxnId="{FF07A715-4B8F-4205-B05C-D9A921627C9D}">
      <dgm:prSet/>
      <dgm:spPr/>
      <dgm:t>
        <a:bodyPr/>
        <a:lstStyle/>
        <a:p>
          <a:pPr rtl="1"/>
          <a:endParaRPr lang="ar-SA"/>
        </a:p>
      </dgm:t>
    </dgm:pt>
    <dgm:pt modelId="{F7F53915-3D6E-4E7E-A7DD-97691A56E071}" type="sibTrans" cxnId="{FF07A715-4B8F-4205-B05C-D9A921627C9D}">
      <dgm:prSet/>
      <dgm:spPr/>
      <dgm:t>
        <a:bodyPr/>
        <a:lstStyle/>
        <a:p>
          <a:pPr rtl="1"/>
          <a:endParaRPr lang="ar-SA"/>
        </a:p>
      </dgm:t>
    </dgm:pt>
    <dgm:pt modelId="{923B4A74-8468-412A-814D-96BB545E9A18}">
      <dgm:prSet/>
      <dgm:spPr/>
      <dgm:t>
        <a:bodyPr/>
        <a:lstStyle/>
        <a:p>
          <a:pPr rtl="1"/>
          <a:r>
            <a:rPr lang="en-US" b="1" dirty="0"/>
            <a:t>Put People 1st</a:t>
          </a:r>
          <a:endParaRPr lang="ar-SA" b="1" dirty="0"/>
        </a:p>
      </dgm:t>
    </dgm:pt>
    <dgm:pt modelId="{4C6CDD44-3EEE-4605-AED3-B0248E90B701}" type="parTrans" cxnId="{B2A63356-982D-4963-8BD1-B817255A452F}">
      <dgm:prSet/>
      <dgm:spPr/>
      <dgm:t>
        <a:bodyPr/>
        <a:lstStyle/>
        <a:p>
          <a:pPr rtl="1"/>
          <a:endParaRPr lang="ar-SA"/>
        </a:p>
      </dgm:t>
    </dgm:pt>
    <dgm:pt modelId="{E7118CB3-5C84-4484-838B-156CB7864ADD}" type="sibTrans" cxnId="{B2A63356-982D-4963-8BD1-B817255A452F}">
      <dgm:prSet/>
      <dgm:spPr/>
      <dgm:t>
        <a:bodyPr/>
        <a:lstStyle/>
        <a:p>
          <a:pPr rtl="1"/>
          <a:endParaRPr lang="ar-SA"/>
        </a:p>
      </dgm:t>
    </dgm:pt>
    <dgm:pt modelId="{AF5988DD-8FB1-4249-8E2F-2AF65DA18D13}">
      <dgm:prSet/>
      <dgm:spPr/>
      <dgm:t>
        <a:bodyPr/>
        <a:lstStyle/>
        <a:p>
          <a:pPr rtl="0"/>
          <a:r>
            <a:rPr lang="en-US" dirty="0"/>
            <a:t>Their needs, capabilities and preferences for conducting various tasks should direct developers in the way that they design systems</a:t>
          </a:r>
          <a:endParaRPr lang="ar-SA" dirty="0"/>
        </a:p>
      </dgm:t>
    </dgm:pt>
    <dgm:pt modelId="{240B64ED-0D63-4404-B279-7DE9D40C7B6D}" type="parTrans" cxnId="{B2B04B5F-3792-44CD-A235-6DDF802B7726}">
      <dgm:prSet/>
      <dgm:spPr/>
      <dgm:t>
        <a:bodyPr/>
        <a:lstStyle/>
        <a:p>
          <a:pPr rtl="1"/>
          <a:endParaRPr lang="ar-SA"/>
        </a:p>
      </dgm:t>
    </dgm:pt>
    <dgm:pt modelId="{2D58FEBF-E3BA-425A-A51D-671EE19F0103}" type="sibTrans" cxnId="{B2B04B5F-3792-44CD-A235-6DDF802B7726}">
      <dgm:prSet/>
      <dgm:spPr/>
      <dgm:t>
        <a:bodyPr/>
        <a:lstStyle/>
        <a:p>
          <a:pPr rtl="1"/>
          <a:endParaRPr lang="ar-SA"/>
        </a:p>
      </dgm:t>
    </dgm:pt>
    <dgm:pt modelId="{7E5DF0A4-67AD-41D5-8EA6-507472E95CE4}">
      <dgm:prSet custT="1"/>
      <dgm:spPr/>
      <dgm:t>
        <a:bodyPr/>
        <a:lstStyle/>
        <a:p>
          <a:pPr rtl="0"/>
          <a:r>
            <a:rPr lang="en-US" sz="2000" dirty="0"/>
            <a:t>Efficient, effective, and safe interaction</a:t>
          </a:r>
          <a:endParaRPr lang="ar-SA" sz="2000" dirty="0"/>
        </a:p>
      </dgm:t>
    </dgm:pt>
    <dgm:pt modelId="{4952492C-80A7-4885-AEE3-8B0B2C2C2757}" type="parTrans" cxnId="{813A0D4C-7586-4109-B100-576CA4634398}">
      <dgm:prSet/>
      <dgm:spPr/>
      <dgm:t>
        <a:bodyPr/>
        <a:lstStyle/>
        <a:p>
          <a:pPr rtl="1"/>
          <a:endParaRPr lang="ar-SA"/>
        </a:p>
      </dgm:t>
    </dgm:pt>
    <dgm:pt modelId="{35F0EC3E-E5B9-4E90-A7E1-DD892D1ADFA7}" type="sibTrans" cxnId="{813A0D4C-7586-4109-B100-576CA4634398}">
      <dgm:prSet/>
      <dgm:spPr/>
      <dgm:t>
        <a:bodyPr/>
        <a:lstStyle/>
        <a:p>
          <a:pPr rtl="1"/>
          <a:endParaRPr lang="ar-SA"/>
        </a:p>
      </dgm:t>
    </dgm:pt>
    <dgm:pt modelId="{4FB6E500-AE0B-49A5-80B3-55DD90D60CDE}">
      <dgm:prSet/>
      <dgm:spPr/>
      <dgm:t>
        <a:bodyPr/>
        <a:lstStyle/>
        <a:p>
          <a:pPr rtl="0"/>
          <a:r>
            <a:rPr lang="en-US" dirty="0"/>
            <a:t>People should not change their way they use the system to fit with it, instead system should match their requirements</a:t>
          </a:r>
          <a:endParaRPr lang="ar-SA" dirty="0"/>
        </a:p>
      </dgm:t>
    </dgm:pt>
    <dgm:pt modelId="{601D67D4-3482-4C51-8F59-1174EC8AB136}" type="parTrans" cxnId="{D0577AF0-52D2-4D03-AC28-395720A50AD2}">
      <dgm:prSet/>
      <dgm:spPr/>
      <dgm:t>
        <a:bodyPr/>
        <a:lstStyle/>
        <a:p>
          <a:pPr rtl="1"/>
          <a:endParaRPr lang="ar-SA"/>
        </a:p>
      </dgm:t>
    </dgm:pt>
    <dgm:pt modelId="{1B6B2EA2-E26C-44FC-B86B-1E6EBF49BCC8}" type="sibTrans" cxnId="{D0577AF0-52D2-4D03-AC28-395720A50AD2}">
      <dgm:prSet/>
      <dgm:spPr/>
      <dgm:t>
        <a:bodyPr/>
        <a:lstStyle/>
        <a:p>
          <a:pPr rtl="1"/>
          <a:endParaRPr lang="ar-SA"/>
        </a:p>
      </dgm:t>
    </dgm:pt>
    <dgm:pt modelId="{90AF995B-C904-492B-AA21-D1E0B03D8CB7}" type="pres">
      <dgm:prSet presAssocID="{74DEA889-776C-4B57-A7C8-7824C16F5368}" presName="Name0" presStyleCnt="0">
        <dgm:presLayoutVars>
          <dgm:dir/>
          <dgm:animLvl val="lvl"/>
          <dgm:resizeHandles val="exact"/>
        </dgm:presLayoutVars>
      </dgm:prSet>
      <dgm:spPr/>
    </dgm:pt>
    <dgm:pt modelId="{94220427-A30A-439C-9DC7-FCD3F8347A2D}" type="pres">
      <dgm:prSet presAssocID="{7527895F-16EE-4EAF-9AB3-E55246005FCB}" presName="composite" presStyleCnt="0"/>
      <dgm:spPr/>
    </dgm:pt>
    <dgm:pt modelId="{1C05D84A-5935-4637-99D4-4FBA52CE53F4}" type="pres">
      <dgm:prSet presAssocID="{7527895F-16EE-4EAF-9AB3-E55246005FCB}" presName="parTx" presStyleLbl="alignNode1" presStyleIdx="0" presStyleCnt="4" custLinFactNeighborX="-166" custLinFactNeighborY="59474">
        <dgm:presLayoutVars>
          <dgm:chMax val="0"/>
          <dgm:chPref val="0"/>
          <dgm:bulletEnabled val="1"/>
        </dgm:presLayoutVars>
      </dgm:prSet>
      <dgm:spPr/>
    </dgm:pt>
    <dgm:pt modelId="{0C43194F-F191-4941-AA98-A2778E5A46EF}" type="pres">
      <dgm:prSet presAssocID="{7527895F-16EE-4EAF-9AB3-E55246005FCB}" presName="desTx" presStyleLbl="alignAccFollowNode1" presStyleIdx="0" presStyleCnt="4" custLinFactNeighborX="-4262" custLinFactNeighborY="8310">
        <dgm:presLayoutVars>
          <dgm:bulletEnabled val="1"/>
        </dgm:presLayoutVars>
      </dgm:prSet>
      <dgm:spPr/>
    </dgm:pt>
    <dgm:pt modelId="{DD9BB942-E40D-4E56-9054-70E7415D4EB4}" type="pres">
      <dgm:prSet presAssocID="{D4FC1693-8A57-4548-A167-232E31C38435}" presName="space" presStyleCnt="0"/>
      <dgm:spPr/>
    </dgm:pt>
    <dgm:pt modelId="{9743FCFB-2D70-4801-BCDA-6002E7F3BCC1}" type="pres">
      <dgm:prSet presAssocID="{FAED294F-E24C-4DD7-865E-D4DD4EECBF58}" presName="composite" presStyleCnt="0"/>
      <dgm:spPr/>
    </dgm:pt>
    <dgm:pt modelId="{4B28AED4-5C83-4442-8E72-28F3B60DA2B8}" type="pres">
      <dgm:prSet presAssocID="{FAED294F-E24C-4DD7-865E-D4DD4EECBF58}" presName="parTx" presStyleLbl="alignNode1" presStyleIdx="1" presStyleCnt="4" custLinFactNeighborX="513" custLinFactNeighborY="38789">
        <dgm:presLayoutVars>
          <dgm:chMax val="0"/>
          <dgm:chPref val="0"/>
          <dgm:bulletEnabled val="1"/>
        </dgm:presLayoutVars>
      </dgm:prSet>
      <dgm:spPr/>
    </dgm:pt>
    <dgm:pt modelId="{159E44D9-06E4-4C03-8DFA-DDDEE8173088}" type="pres">
      <dgm:prSet presAssocID="{FAED294F-E24C-4DD7-865E-D4DD4EECBF58}" presName="desTx" presStyleLbl="alignAccFollowNode1" presStyleIdx="1" presStyleCnt="4" custLinFactNeighborX="513" custLinFactNeighborY="6196">
        <dgm:presLayoutVars>
          <dgm:bulletEnabled val="1"/>
        </dgm:presLayoutVars>
      </dgm:prSet>
      <dgm:spPr/>
    </dgm:pt>
    <dgm:pt modelId="{98BF20E5-0FB2-4A13-9F10-11B6FE94422B}" type="pres">
      <dgm:prSet presAssocID="{645DA78B-F7F3-4AA9-BD60-C490A269868D}" presName="space" presStyleCnt="0"/>
      <dgm:spPr/>
    </dgm:pt>
    <dgm:pt modelId="{931A8E4A-AE78-4701-A12F-BC915507FB9C}" type="pres">
      <dgm:prSet presAssocID="{52F0110E-560B-4626-BDF4-52905FE4AA95}" presName="composite" presStyleCnt="0"/>
      <dgm:spPr/>
    </dgm:pt>
    <dgm:pt modelId="{8D24615F-F47D-491E-B935-D1B4017AF915}" type="pres">
      <dgm:prSet presAssocID="{52F0110E-560B-4626-BDF4-52905FE4AA95}" presName="parTx" presStyleLbl="alignNode1" presStyleIdx="2" presStyleCnt="4" custLinFactNeighborX="1191" custLinFactNeighborY="40575">
        <dgm:presLayoutVars>
          <dgm:chMax val="0"/>
          <dgm:chPref val="0"/>
          <dgm:bulletEnabled val="1"/>
        </dgm:presLayoutVars>
      </dgm:prSet>
      <dgm:spPr/>
    </dgm:pt>
    <dgm:pt modelId="{7F368824-8F70-4644-B167-A9E16AC5A30C}" type="pres">
      <dgm:prSet presAssocID="{52F0110E-560B-4626-BDF4-52905FE4AA95}" presName="desTx" presStyleLbl="alignAccFollowNode1" presStyleIdx="2" presStyleCnt="4" custLinFactNeighborX="1191" custLinFactNeighborY="6196">
        <dgm:presLayoutVars>
          <dgm:bulletEnabled val="1"/>
        </dgm:presLayoutVars>
      </dgm:prSet>
      <dgm:spPr/>
    </dgm:pt>
    <dgm:pt modelId="{0701D2B0-FB82-4BB3-9397-10005A559A15}" type="pres">
      <dgm:prSet presAssocID="{F7F53915-3D6E-4E7E-A7DD-97691A56E071}" presName="space" presStyleCnt="0"/>
      <dgm:spPr/>
    </dgm:pt>
    <dgm:pt modelId="{EBFFCFBC-01F6-441A-BE72-88DE43D762CF}" type="pres">
      <dgm:prSet presAssocID="{923B4A74-8468-412A-814D-96BB545E9A18}" presName="composite" presStyleCnt="0"/>
      <dgm:spPr/>
    </dgm:pt>
    <dgm:pt modelId="{800B9882-4781-4E15-A3DC-7386CA6FAD2F}" type="pres">
      <dgm:prSet presAssocID="{923B4A74-8468-412A-814D-96BB545E9A18}" presName="parTx" presStyleLbl="alignNode1" presStyleIdx="3" presStyleCnt="4" custLinFactNeighborX="1870" custLinFactNeighborY="40575">
        <dgm:presLayoutVars>
          <dgm:chMax val="0"/>
          <dgm:chPref val="0"/>
          <dgm:bulletEnabled val="1"/>
        </dgm:presLayoutVars>
      </dgm:prSet>
      <dgm:spPr/>
    </dgm:pt>
    <dgm:pt modelId="{56BD1E43-4CAC-46D9-825C-275D3CCE4756}" type="pres">
      <dgm:prSet presAssocID="{923B4A74-8468-412A-814D-96BB545E9A18}" presName="desTx" presStyleLbl="alignAccFollowNode1" presStyleIdx="3" presStyleCnt="4" custLinFactNeighborX="1870" custLinFactNeighborY="6155">
        <dgm:presLayoutVars>
          <dgm:bulletEnabled val="1"/>
        </dgm:presLayoutVars>
      </dgm:prSet>
      <dgm:spPr/>
    </dgm:pt>
  </dgm:ptLst>
  <dgm:cxnLst>
    <dgm:cxn modelId="{2AF40A00-FB5C-4981-BB2B-997D6F277987}" type="presOf" srcId="{CBB0A9B2-2DD2-4181-AF57-A44E2899C54F}" destId="{0C43194F-F191-4941-AA98-A2778E5A46EF}" srcOrd="0" destOrd="0" presId="urn:microsoft.com/office/officeart/2005/8/layout/hList1"/>
    <dgm:cxn modelId="{D1737302-52FB-4BDF-9D32-D088CFB4217D}" type="presOf" srcId="{FAED294F-E24C-4DD7-865E-D4DD4EECBF58}" destId="{4B28AED4-5C83-4442-8E72-28F3B60DA2B8}" srcOrd="0" destOrd="0" presId="urn:microsoft.com/office/officeart/2005/8/layout/hList1"/>
    <dgm:cxn modelId="{FF07A715-4B8F-4205-B05C-D9A921627C9D}" srcId="{74DEA889-776C-4B57-A7C8-7824C16F5368}" destId="{52F0110E-560B-4626-BDF4-52905FE4AA95}" srcOrd="2" destOrd="0" parTransId="{330D8E3B-0154-44AB-BF06-6CDFD99458C7}" sibTransId="{F7F53915-3D6E-4E7E-A7DD-97691A56E071}"/>
    <dgm:cxn modelId="{D8462A36-CCAA-4343-AA00-31D67FC1AE18}" type="presOf" srcId="{52F0110E-560B-4626-BDF4-52905FE4AA95}" destId="{8D24615F-F47D-491E-B935-D1B4017AF915}" srcOrd="0" destOrd="0" presId="urn:microsoft.com/office/officeart/2005/8/layout/hList1"/>
    <dgm:cxn modelId="{A88D8538-ABD4-46F1-8505-1396C82D3AD2}" srcId="{74DEA889-776C-4B57-A7C8-7824C16F5368}" destId="{FAED294F-E24C-4DD7-865E-D4DD4EECBF58}" srcOrd="1" destOrd="0" parTransId="{ED686501-F7FE-45B4-B176-E5D526B76982}" sibTransId="{645DA78B-F7F3-4AA9-BD60-C490A269868D}"/>
    <dgm:cxn modelId="{B2B04B5F-3792-44CD-A235-6DDF802B7726}" srcId="{923B4A74-8468-412A-814D-96BB545E9A18}" destId="{AF5988DD-8FB1-4249-8E2F-2AF65DA18D13}" srcOrd="0" destOrd="0" parTransId="{240B64ED-0D63-4404-B279-7DE9D40C7B6D}" sibTransId="{2D58FEBF-E3BA-425A-A51D-671EE19F0103}"/>
    <dgm:cxn modelId="{681F2D42-1053-49CD-8D80-07385CFDEF72}" srcId="{74DEA889-776C-4B57-A7C8-7824C16F5368}" destId="{7527895F-16EE-4EAF-9AB3-E55246005FCB}" srcOrd="0" destOrd="0" parTransId="{33D99F6B-678B-4709-ACCC-363F34504E34}" sibTransId="{D4FC1693-8A57-4548-A167-232E31C38435}"/>
    <dgm:cxn modelId="{EF86E14B-7CC7-442F-B4B6-2A1E3AAA19D8}" srcId="{FAED294F-E24C-4DD7-865E-D4DD4EECBF58}" destId="{1818A3DC-AB90-4036-9E7B-A49FD8D01A05}" srcOrd="0" destOrd="0" parTransId="{DA847907-25DB-458E-9E60-57F69E1684DC}" sibTransId="{59FD164E-8783-4FEC-BC66-7EE40997AC4A}"/>
    <dgm:cxn modelId="{813A0D4C-7586-4109-B100-576CA4634398}" srcId="{52F0110E-560B-4626-BDF4-52905FE4AA95}" destId="{7E5DF0A4-67AD-41D5-8EA6-507472E95CE4}" srcOrd="0" destOrd="0" parTransId="{4952492C-80A7-4885-AEE3-8B0B2C2C2757}" sibTransId="{35F0EC3E-E5B9-4E90-A7E1-DD892D1ADFA7}"/>
    <dgm:cxn modelId="{8576CA72-A157-475F-9AF4-77E45F51867C}" type="presOf" srcId="{74DEA889-776C-4B57-A7C8-7824C16F5368}" destId="{90AF995B-C904-492B-AA21-D1E0B03D8CB7}" srcOrd="0" destOrd="0" presId="urn:microsoft.com/office/officeart/2005/8/layout/hList1"/>
    <dgm:cxn modelId="{95742456-F777-40F4-9A38-D68388E8F5FD}" type="presOf" srcId="{7527895F-16EE-4EAF-9AB3-E55246005FCB}" destId="{1C05D84A-5935-4637-99D4-4FBA52CE53F4}" srcOrd="0" destOrd="0" presId="urn:microsoft.com/office/officeart/2005/8/layout/hList1"/>
    <dgm:cxn modelId="{B2A63356-982D-4963-8BD1-B817255A452F}" srcId="{74DEA889-776C-4B57-A7C8-7824C16F5368}" destId="{923B4A74-8468-412A-814D-96BB545E9A18}" srcOrd="3" destOrd="0" parTransId="{4C6CDD44-3EEE-4605-AED3-B0248E90B701}" sibTransId="{E7118CB3-5C84-4484-838B-156CB7864ADD}"/>
    <dgm:cxn modelId="{65694D7C-1CDB-4678-979F-F8C110B5D3D9}" srcId="{7527895F-16EE-4EAF-9AB3-E55246005FCB}" destId="{CBB0A9B2-2DD2-4181-AF57-A44E2899C54F}" srcOrd="0" destOrd="0" parTransId="{F1585F65-F5EC-4140-90F5-50301E23053B}" sibTransId="{5561F0B2-8CE3-44B5-9D5B-F339CD017197}"/>
    <dgm:cxn modelId="{8A1F178A-AC36-430A-A51E-ADF5342680FC}" type="presOf" srcId="{4FB6E500-AE0B-49A5-80B3-55DD90D60CDE}" destId="{56BD1E43-4CAC-46D9-825C-275D3CCE4756}" srcOrd="0" destOrd="1" presId="urn:microsoft.com/office/officeart/2005/8/layout/hList1"/>
    <dgm:cxn modelId="{6BCFE695-1F64-44EC-98A3-B91B706836C4}" type="presOf" srcId="{1818A3DC-AB90-4036-9E7B-A49FD8D01A05}" destId="{159E44D9-06E4-4C03-8DFA-DDDEE8173088}" srcOrd="0" destOrd="0" presId="urn:microsoft.com/office/officeart/2005/8/layout/hList1"/>
    <dgm:cxn modelId="{D7EFFE9E-1E5D-4A77-974B-EE819120D60E}" type="presOf" srcId="{7E5DF0A4-67AD-41D5-8EA6-507472E95CE4}" destId="{7F368824-8F70-4644-B167-A9E16AC5A30C}" srcOrd="0" destOrd="0" presId="urn:microsoft.com/office/officeart/2005/8/layout/hList1"/>
    <dgm:cxn modelId="{DAEC85A7-5E51-4185-A7B5-10649B955C8B}" type="presOf" srcId="{923B4A74-8468-412A-814D-96BB545E9A18}" destId="{800B9882-4781-4E15-A3DC-7386CA6FAD2F}" srcOrd="0" destOrd="0" presId="urn:microsoft.com/office/officeart/2005/8/layout/hList1"/>
    <dgm:cxn modelId="{0174D9BA-DAFC-4A94-965B-94884343F623}" type="presOf" srcId="{AF5988DD-8FB1-4249-8E2F-2AF65DA18D13}" destId="{56BD1E43-4CAC-46D9-825C-275D3CCE4756}" srcOrd="0" destOrd="0" presId="urn:microsoft.com/office/officeart/2005/8/layout/hList1"/>
    <dgm:cxn modelId="{D0577AF0-52D2-4D03-AC28-395720A50AD2}" srcId="{923B4A74-8468-412A-814D-96BB545E9A18}" destId="{4FB6E500-AE0B-49A5-80B3-55DD90D60CDE}" srcOrd="1" destOrd="0" parTransId="{601D67D4-3482-4C51-8F59-1174EC8AB136}" sibTransId="{1B6B2EA2-E26C-44FC-B86B-1E6EBF49BCC8}"/>
    <dgm:cxn modelId="{039B1813-1B43-4722-87BD-3ED4B90D7EC2}" type="presParOf" srcId="{90AF995B-C904-492B-AA21-D1E0B03D8CB7}" destId="{94220427-A30A-439C-9DC7-FCD3F8347A2D}" srcOrd="0" destOrd="0" presId="urn:microsoft.com/office/officeart/2005/8/layout/hList1"/>
    <dgm:cxn modelId="{A056485B-0A0C-48CF-86B2-D5E36A6182E3}" type="presParOf" srcId="{94220427-A30A-439C-9DC7-FCD3F8347A2D}" destId="{1C05D84A-5935-4637-99D4-4FBA52CE53F4}" srcOrd="0" destOrd="0" presId="urn:microsoft.com/office/officeart/2005/8/layout/hList1"/>
    <dgm:cxn modelId="{A38A872C-1BB5-4529-BAC5-2E917006CBFF}" type="presParOf" srcId="{94220427-A30A-439C-9DC7-FCD3F8347A2D}" destId="{0C43194F-F191-4941-AA98-A2778E5A46EF}" srcOrd="1" destOrd="0" presId="urn:microsoft.com/office/officeart/2005/8/layout/hList1"/>
    <dgm:cxn modelId="{EDD23C15-CE31-4317-B424-EFC16370DF48}" type="presParOf" srcId="{90AF995B-C904-492B-AA21-D1E0B03D8CB7}" destId="{DD9BB942-E40D-4E56-9054-70E7415D4EB4}" srcOrd="1" destOrd="0" presId="urn:microsoft.com/office/officeart/2005/8/layout/hList1"/>
    <dgm:cxn modelId="{3BE85D88-FE10-4120-8268-ED3F9BA0C7A0}" type="presParOf" srcId="{90AF995B-C904-492B-AA21-D1E0B03D8CB7}" destId="{9743FCFB-2D70-4801-BCDA-6002E7F3BCC1}" srcOrd="2" destOrd="0" presId="urn:microsoft.com/office/officeart/2005/8/layout/hList1"/>
    <dgm:cxn modelId="{24393F28-B898-4916-B5BB-736C057D056A}" type="presParOf" srcId="{9743FCFB-2D70-4801-BCDA-6002E7F3BCC1}" destId="{4B28AED4-5C83-4442-8E72-28F3B60DA2B8}" srcOrd="0" destOrd="0" presId="urn:microsoft.com/office/officeart/2005/8/layout/hList1"/>
    <dgm:cxn modelId="{D0DDEA14-DACC-4A46-AEC6-E80524BF97AF}" type="presParOf" srcId="{9743FCFB-2D70-4801-BCDA-6002E7F3BCC1}" destId="{159E44D9-06E4-4C03-8DFA-DDDEE8173088}" srcOrd="1" destOrd="0" presId="urn:microsoft.com/office/officeart/2005/8/layout/hList1"/>
    <dgm:cxn modelId="{D29BFA47-C27A-4CB5-A1C3-386C137385FB}" type="presParOf" srcId="{90AF995B-C904-492B-AA21-D1E0B03D8CB7}" destId="{98BF20E5-0FB2-4A13-9F10-11B6FE94422B}" srcOrd="3" destOrd="0" presId="urn:microsoft.com/office/officeart/2005/8/layout/hList1"/>
    <dgm:cxn modelId="{4C1FC2FA-9E3D-41F9-9571-C8B380BA4C4F}" type="presParOf" srcId="{90AF995B-C904-492B-AA21-D1E0B03D8CB7}" destId="{931A8E4A-AE78-4701-A12F-BC915507FB9C}" srcOrd="4" destOrd="0" presId="urn:microsoft.com/office/officeart/2005/8/layout/hList1"/>
    <dgm:cxn modelId="{070C1F0B-056B-456F-A5E0-2DBC2E35EE7F}" type="presParOf" srcId="{931A8E4A-AE78-4701-A12F-BC915507FB9C}" destId="{8D24615F-F47D-491E-B935-D1B4017AF915}" srcOrd="0" destOrd="0" presId="urn:microsoft.com/office/officeart/2005/8/layout/hList1"/>
    <dgm:cxn modelId="{A0CD3FF3-D12A-42EB-A884-D75D1ACDC545}" type="presParOf" srcId="{931A8E4A-AE78-4701-A12F-BC915507FB9C}" destId="{7F368824-8F70-4644-B167-A9E16AC5A30C}" srcOrd="1" destOrd="0" presId="urn:microsoft.com/office/officeart/2005/8/layout/hList1"/>
    <dgm:cxn modelId="{48AB9786-A5FA-4DFF-9A8D-D795984F9FD1}" type="presParOf" srcId="{90AF995B-C904-492B-AA21-D1E0B03D8CB7}" destId="{0701D2B0-FB82-4BB3-9397-10005A559A15}" srcOrd="5" destOrd="0" presId="urn:microsoft.com/office/officeart/2005/8/layout/hList1"/>
    <dgm:cxn modelId="{E997BD45-7486-47A0-AEAA-161E861342D9}" type="presParOf" srcId="{90AF995B-C904-492B-AA21-D1E0B03D8CB7}" destId="{EBFFCFBC-01F6-441A-BE72-88DE43D762CF}" srcOrd="6" destOrd="0" presId="urn:microsoft.com/office/officeart/2005/8/layout/hList1"/>
    <dgm:cxn modelId="{23F353F1-6125-4BD6-BDFC-7CEF47F9261A}" type="presParOf" srcId="{EBFFCFBC-01F6-441A-BE72-88DE43D762CF}" destId="{800B9882-4781-4E15-A3DC-7386CA6FAD2F}" srcOrd="0" destOrd="0" presId="urn:microsoft.com/office/officeart/2005/8/layout/hList1"/>
    <dgm:cxn modelId="{3B277134-C8AB-4E9D-9C9C-573A5375B0EE}" type="presParOf" srcId="{EBFFCFBC-01F6-441A-BE72-88DE43D762CF}" destId="{56BD1E43-4CAC-46D9-825C-275D3CCE475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C039F-50E1-481B-8A60-89C43DD9751C}">
      <dsp:nvSpPr>
        <dsp:cNvPr id="0" name=""/>
        <dsp:cNvSpPr/>
      </dsp:nvSpPr>
      <dsp:spPr>
        <a:xfrm>
          <a:off x="718664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69F71-FC36-4E96-AB66-12F94C49F3AA}">
      <dsp:nvSpPr>
        <dsp:cNvPr id="0" name=""/>
        <dsp:cNvSpPr/>
      </dsp:nvSpPr>
      <dsp:spPr>
        <a:xfrm>
          <a:off x="1135476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F2A66-56A8-4AE2-8ECA-18C0BFE0A102}">
      <dsp:nvSpPr>
        <dsp:cNvPr id="0" name=""/>
        <dsp:cNvSpPr/>
      </dsp:nvSpPr>
      <dsp:spPr>
        <a:xfrm>
          <a:off x="93445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User Interfaces and Interaction for Widely Used Devices</a:t>
          </a:r>
        </a:p>
      </dsp:txBody>
      <dsp:txXfrm>
        <a:off x="93445" y="2767202"/>
        <a:ext cx="3206250" cy="720000"/>
      </dsp:txXfrm>
    </dsp:sp>
    <dsp:sp modelId="{C2CEB434-3AA7-4B64-A6BF-4F151E286DF7}">
      <dsp:nvSpPr>
        <dsp:cNvPr id="0" name=""/>
        <dsp:cNvSpPr/>
      </dsp:nvSpPr>
      <dsp:spPr>
        <a:xfrm>
          <a:off x="4486008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4B054-EBA3-48F6-83CA-FE61EBF4B488}">
      <dsp:nvSpPr>
        <dsp:cNvPr id="0" name=""/>
        <dsp:cNvSpPr/>
      </dsp:nvSpPr>
      <dsp:spPr>
        <a:xfrm>
          <a:off x="4902820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5B6F4-7FE0-4E29-888D-6D64F22DA3D4}">
      <dsp:nvSpPr>
        <dsp:cNvPr id="0" name=""/>
        <dsp:cNvSpPr/>
      </dsp:nvSpPr>
      <dsp:spPr>
        <a:xfrm>
          <a:off x="3860789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Hidden UI Via Basic Smart Devices</a:t>
          </a:r>
        </a:p>
      </dsp:txBody>
      <dsp:txXfrm>
        <a:off x="3860789" y="2767202"/>
        <a:ext cx="3206250" cy="720000"/>
      </dsp:txXfrm>
    </dsp:sp>
    <dsp:sp modelId="{EE6DCC9D-6B48-43BE-91B3-0809C0795C05}">
      <dsp:nvSpPr>
        <dsp:cNvPr id="0" name=""/>
        <dsp:cNvSpPr/>
      </dsp:nvSpPr>
      <dsp:spPr>
        <a:xfrm>
          <a:off x="8253352" y="2022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E919F-68BA-4D31-A75B-AFD52215BECC}">
      <dsp:nvSpPr>
        <dsp:cNvPr id="0" name=""/>
        <dsp:cNvSpPr/>
      </dsp:nvSpPr>
      <dsp:spPr>
        <a:xfrm>
          <a:off x="8670164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0755F-056D-43EC-97C1-C0BD007AD0CD}">
      <dsp:nvSpPr>
        <dsp:cNvPr id="0" name=""/>
        <dsp:cNvSpPr/>
      </dsp:nvSpPr>
      <dsp:spPr>
        <a:xfrm>
          <a:off x="7628133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Duration: 8 Hours</a:t>
          </a:r>
        </a:p>
      </dsp:txBody>
      <dsp:txXfrm>
        <a:off x="7628133" y="27672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629C3-9611-433A-95C6-4513E92F9B6E}">
      <dsp:nvSpPr>
        <dsp:cNvPr id="0" name=""/>
        <dsp:cNvSpPr/>
      </dsp:nvSpPr>
      <dsp:spPr>
        <a:xfrm>
          <a:off x="4140172" y="1618210"/>
          <a:ext cx="127027" cy="627336"/>
        </a:xfrm>
        <a:custGeom>
          <a:avLst/>
          <a:gdLst/>
          <a:ahLst/>
          <a:cxnLst/>
          <a:rect l="0" t="0" r="0" b="0"/>
          <a:pathLst>
            <a:path>
              <a:moveTo>
                <a:pt x="127027" y="0"/>
              </a:moveTo>
              <a:lnTo>
                <a:pt x="127027" y="627336"/>
              </a:lnTo>
              <a:lnTo>
                <a:pt x="0" y="627336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840BB-B694-430C-8D78-CAE112E6203C}">
      <dsp:nvSpPr>
        <dsp:cNvPr id="0" name=""/>
        <dsp:cNvSpPr/>
      </dsp:nvSpPr>
      <dsp:spPr>
        <a:xfrm>
          <a:off x="4267200" y="1618210"/>
          <a:ext cx="3659604" cy="1871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4320"/>
              </a:lnTo>
              <a:lnTo>
                <a:pt x="3659604" y="1744320"/>
              </a:lnTo>
              <a:lnTo>
                <a:pt x="3659604" y="1871348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3A6C2-1C45-4738-8FAF-623723BC166B}">
      <dsp:nvSpPr>
        <dsp:cNvPr id="0" name=""/>
        <dsp:cNvSpPr/>
      </dsp:nvSpPr>
      <dsp:spPr>
        <a:xfrm>
          <a:off x="4267200" y="1618210"/>
          <a:ext cx="2195762" cy="1871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4320"/>
              </a:lnTo>
              <a:lnTo>
                <a:pt x="2195762" y="1744320"/>
              </a:lnTo>
              <a:lnTo>
                <a:pt x="2195762" y="1871348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81FDAF-0EA4-4263-B67E-512453EF40FB}">
      <dsp:nvSpPr>
        <dsp:cNvPr id="0" name=""/>
        <dsp:cNvSpPr/>
      </dsp:nvSpPr>
      <dsp:spPr>
        <a:xfrm>
          <a:off x="4267200" y="1618210"/>
          <a:ext cx="731920" cy="1871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4320"/>
              </a:lnTo>
              <a:lnTo>
                <a:pt x="731920" y="1744320"/>
              </a:lnTo>
              <a:lnTo>
                <a:pt x="731920" y="1871348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3EF2F-6A89-4073-B110-FF130BE93931}">
      <dsp:nvSpPr>
        <dsp:cNvPr id="0" name=""/>
        <dsp:cNvSpPr/>
      </dsp:nvSpPr>
      <dsp:spPr>
        <a:xfrm>
          <a:off x="3535279" y="1618210"/>
          <a:ext cx="731920" cy="1871348"/>
        </a:xfrm>
        <a:custGeom>
          <a:avLst/>
          <a:gdLst/>
          <a:ahLst/>
          <a:cxnLst/>
          <a:rect l="0" t="0" r="0" b="0"/>
          <a:pathLst>
            <a:path>
              <a:moveTo>
                <a:pt x="731920" y="0"/>
              </a:moveTo>
              <a:lnTo>
                <a:pt x="731920" y="1744320"/>
              </a:lnTo>
              <a:lnTo>
                <a:pt x="0" y="1744320"/>
              </a:lnTo>
              <a:lnTo>
                <a:pt x="0" y="1871348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5346-7CCC-442F-BC71-56FE9FAD989F}">
      <dsp:nvSpPr>
        <dsp:cNvPr id="0" name=""/>
        <dsp:cNvSpPr/>
      </dsp:nvSpPr>
      <dsp:spPr>
        <a:xfrm>
          <a:off x="2071437" y="1618210"/>
          <a:ext cx="2195762" cy="1871348"/>
        </a:xfrm>
        <a:custGeom>
          <a:avLst/>
          <a:gdLst/>
          <a:ahLst/>
          <a:cxnLst/>
          <a:rect l="0" t="0" r="0" b="0"/>
          <a:pathLst>
            <a:path>
              <a:moveTo>
                <a:pt x="2195762" y="0"/>
              </a:moveTo>
              <a:lnTo>
                <a:pt x="2195762" y="1744320"/>
              </a:lnTo>
              <a:lnTo>
                <a:pt x="0" y="1744320"/>
              </a:lnTo>
              <a:lnTo>
                <a:pt x="0" y="1871348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28204-06BC-4EA4-8223-7FE7E43A6D37}">
      <dsp:nvSpPr>
        <dsp:cNvPr id="0" name=""/>
        <dsp:cNvSpPr/>
      </dsp:nvSpPr>
      <dsp:spPr>
        <a:xfrm>
          <a:off x="607595" y="1618210"/>
          <a:ext cx="3659604" cy="1871348"/>
        </a:xfrm>
        <a:custGeom>
          <a:avLst/>
          <a:gdLst/>
          <a:ahLst/>
          <a:cxnLst/>
          <a:rect l="0" t="0" r="0" b="0"/>
          <a:pathLst>
            <a:path>
              <a:moveTo>
                <a:pt x="3659604" y="0"/>
              </a:moveTo>
              <a:lnTo>
                <a:pt x="3659604" y="1744320"/>
              </a:lnTo>
              <a:lnTo>
                <a:pt x="0" y="1744320"/>
              </a:lnTo>
              <a:lnTo>
                <a:pt x="0" y="1871348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4D1FB1-0ACB-4904-B2A7-536353BAAA3E}">
      <dsp:nvSpPr>
        <dsp:cNvPr id="0" name=""/>
        <dsp:cNvSpPr/>
      </dsp:nvSpPr>
      <dsp:spPr>
        <a:xfrm>
          <a:off x="316091" y="0"/>
          <a:ext cx="7902217" cy="16182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key concepts in HCI. </a:t>
          </a:r>
        </a:p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It is concerned with making systems easy to learn and use</a:t>
          </a:r>
          <a:endParaRPr lang="ar-SA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091" y="0"/>
        <a:ext cx="7902217" cy="1618210"/>
      </dsp:txXfrm>
    </dsp:sp>
    <dsp:sp modelId="{68862A25-1F03-4F5D-B99A-15E91FA88603}">
      <dsp:nvSpPr>
        <dsp:cNvPr id="0" name=""/>
        <dsp:cNvSpPr/>
      </dsp:nvSpPr>
      <dsp:spPr>
        <a:xfrm>
          <a:off x="2702" y="3489558"/>
          <a:ext cx="1209786" cy="7739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Easy to learn</a:t>
          </a:r>
          <a:endParaRPr lang="ar-SA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02" y="3489558"/>
        <a:ext cx="1209786" cy="773991"/>
      </dsp:txXfrm>
    </dsp:sp>
    <dsp:sp modelId="{8487CD51-259B-483D-AF18-9D1E7A35A5C7}">
      <dsp:nvSpPr>
        <dsp:cNvPr id="0" name=""/>
        <dsp:cNvSpPr/>
      </dsp:nvSpPr>
      <dsp:spPr>
        <a:xfrm>
          <a:off x="1466543" y="3489558"/>
          <a:ext cx="1209786" cy="7906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Easy to remember how to use</a:t>
          </a:r>
          <a:endParaRPr lang="ar-SA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66543" y="3489558"/>
        <a:ext cx="1209786" cy="790692"/>
      </dsp:txXfrm>
    </dsp:sp>
    <dsp:sp modelId="{AB347975-C887-4F49-AA44-0294CAA288C1}">
      <dsp:nvSpPr>
        <dsp:cNvPr id="0" name=""/>
        <dsp:cNvSpPr/>
      </dsp:nvSpPr>
      <dsp:spPr>
        <a:xfrm>
          <a:off x="2930385" y="3489558"/>
          <a:ext cx="1209786" cy="8073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Effective to use</a:t>
          </a:r>
          <a:endParaRPr lang="ar-SA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30385" y="3489558"/>
        <a:ext cx="1209786" cy="807393"/>
      </dsp:txXfrm>
    </dsp:sp>
    <dsp:sp modelId="{6E7FD58F-C249-40C3-A8FB-EC38D9DBF0FB}">
      <dsp:nvSpPr>
        <dsp:cNvPr id="0" name=""/>
        <dsp:cNvSpPr/>
      </dsp:nvSpPr>
      <dsp:spPr>
        <a:xfrm>
          <a:off x="4394227" y="3489558"/>
          <a:ext cx="1209786" cy="8240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Efficient to use</a:t>
          </a:r>
          <a:endParaRPr lang="ar-SA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94227" y="3489558"/>
        <a:ext cx="1209786" cy="824094"/>
      </dsp:txXfrm>
    </dsp:sp>
    <dsp:sp modelId="{009F7D44-4A44-4A95-9007-53AE6D5BAF78}">
      <dsp:nvSpPr>
        <dsp:cNvPr id="0" name=""/>
        <dsp:cNvSpPr/>
      </dsp:nvSpPr>
      <dsp:spPr>
        <a:xfrm>
          <a:off x="5858069" y="3489558"/>
          <a:ext cx="1209786" cy="8407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Safe to use</a:t>
          </a:r>
          <a:endParaRPr lang="ar-SA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58069" y="3489558"/>
        <a:ext cx="1209786" cy="840795"/>
      </dsp:txXfrm>
    </dsp:sp>
    <dsp:sp modelId="{2AADCBA4-F0C9-4FCD-9C15-E9A8DB0A12A1}">
      <dsp:nvSpPr>
        <dsp:cNvPr id="0" name=""/>
        <dsp:cNvSpPr/>
      </dsp:nvSpPr>
      <dsp:spPr>
        <a:xfrm>
          <a:off x="7321911" y="3489558"/>
          <a:ext cx="1209786" cy="8574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Enjoyable to use</a:t>
          </a:r>
          <a:endParaRPr lang="ar-SA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321911" y="3489558"/>
        <a:ext cx="1209786" cy="857496"/>
      </dsp:txXfrm>
    </dsp:sp>
    <dsp:sp modelId="{D7445DAE-46A2-458A-A924-017336AA28DA}">
      <dsp:nvSpPr>
        <dsp:cNvPr id="0" name=""/>
        <dsp:cNvSpPr/>
      </dsp:nvSpPr>
      <dsp:spPr>
        <a:xfrm>
          <a:off x="2015980" y="1943100"/>
          <a:ext cx="2124191" cy="6048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Usable system is:</a:t>
          </a:r>
          <a:endParaRPr lang="ar-SA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15980" y="1943100"/>
        <a:ext cx="2124191" cy="604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5D84A-5935-4637-99D4-4FBA52CE53F4}">
      <dsp:nvSpPr>
        <dsp:cNvPr id="0" name=""/>
        <dsp:cNvSpPr/>
      </dsp:nvSpPr>
      <dsp:spPr>
        <a:xfrm>
          <a:off x="5" y="616265"/>
          <a:ext cx="1860500" cy="403200"/>
        </a:xfrm>
        <a:prstGeom prst="rect">
          <a:avLst/>
        </a:prstGeom>
        <a:solidFill>
          <a:schemeClr val="bg1">
            <a:lumMod val="5000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Understand</a:t>
          </a:r>
          <a:endParaRPr lang="ar-SA" sz="1400" b="1" kern="1200" dirty="0">
            <a:solidFill>
              <a:schemeClr val="bg1"/>
            </a:solidFill>
          </a:endParaRPr>
        </a:p>
      </dsp:txBody>
      <dsp:txXfrm>
        <a:off x="5" y="616265"/>
        <a:ext cx="1860500" cy="403200"/>
      </dsp:txXfrm>
    </dsp:sp>
    <dsp:sp modelId="{0C43194F-F191-4941-AA98-A2778E5A46EF}">
      <dsp:nvSpPr>
        <dsp:cNvPr id="0" name=""/>
        <dsp:cNvSpPr/>
      </dsp:nvSpPr>
      <dsp:spPr>
        <a:xfrm>
          <a:off x="0" y="1059699"/>
          <a:ext cx="1860500" cy="3369830"/>
        </a:xfrm>
        <a:prstGeom prst="rect">
          <a:avLst/>
        </a:prstGeom>
        <a:solidFill>
          <a:schemeClr val="bg2">
            <a:alpha val="9000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factors that determine how people use technology</a:t>
          </a:r>
          <a:endParaRPr lang="ar-SA" sz="1800" kern="1200" dirty="0"/>
        </a:p>
      </dsp:txBody>
      <dsp:txXfrm>
        <a:off x="0" y="1059699"/>
        <a:ext cx="1860500" cy="3369830"/>
      </dsp:txXfrm>
    </dsp:sp>
    <dsp:sp modelId="{4B28AED4-5C83-4442-8E72-28F3B60DA2B8}">
      <dsp:nvSpPr>
        <dsp:cNvPr id="0" name=""/>
        <dsp:cNvSpPr/>
      </dsp:nvSpPr>
      <dsp:spPr>
        <a:xfrm>
          <a:off x="2133608" y="532863"/>
          <a:ext cx="1860500" cy="403200"/>
        </a:xfrm>
        <a:prstGeom prst="rect">
          <a:avLst/>
        </a:prstGeom>
        <a:solidFill>
          <a:schemeClr val="accent3">
            <a:hueOff val="901328"/>
            <a:satOff val="-2999"/>
            <a:lumOff val="-1503"/>
            <a:alphaOff val="0"/>
          </a:schemeClr>
        </a:solidFill>
        <a:ln w="15875" cap="rnd" cmpd="sng" algn="ctr">
          <a:solidFill>
            <a:schemeClr val="accent3">
              <a:hueOff val="901328"/>
              <a:satOff val="-2999"/>
              <a:lumOff val="-15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Develop</a:t>
          </a:r>
          <a:endParaRPr lang="ar-SA" sz="1400" b="1" kern="1200" dirty="0"/>
        </a:p>
      </dsp:txBody>
      <dsp:txXfrm>
        <a:off x="2133608" y="532863"/>
        <a:ext cx="1860500" cy="403200"/>
      </dsp:txXfrm>
    </dsp:sp>
    <dsp:sp modelId="{159E44D9-06E4-4C03-8DFA-DDDEE8173088}">
      <dsp:nvSpPr>
        <dsp:cNvPr id="0" name=""/>
        <dsp:cNvSpPr/>
      </dsp:nvSpPr>
      <dsp:spPr>
        <a:xfrm>
          <a:off x="2133608" y="988460"/>
          <a:ext cx="1860500" cy="3369830"/>
        </a:xfrm>
        <a:prstGeom prst="rect">
          <a:avLst/>
        </a:prstGeom>
        <a:solidFill>
          <a:schemeClr val="accent3">
            <a:tint val="40000"/>
            <a:alpha val="90000"/>
            <a:hueOff val="1076039"/>
            <a:satOff val="-2852"/>
            <a:lumOff val="-36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1076039"/>
              <a:satOff val="-2852"/>
              <a:lumOff val="-3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Tools and techniques to enable building suitable systems</a:t>
          </a:r>
          <a:endParaRPr lang="ar-SA" sz="1800" kern="1200" dirty="0"/>
        </a:p>
      </dsp:txBody>
      <dsp:txXfrm>
        <a:off x="2133608" y="988460"/>
        <a:ext cx="1860500" cy="3369830"/>
      </dsp:txXfrm>
    </dsp:sp>
    <dsp:sp modelId="{8D24615F-F47D-491E-B935-D1B4017AF915}">
      <dsp:nvSpPr>
        <dsp:cNvPr id="0" name=""/>
        <dsp:cNvSpPr/>
      </dsp:nvSpPr>
      <dsp:spPr>
        <a:xfrm>
          <a:off x="4267193" y="540064"/>
          <a:ext cx="1860500" cy="403200"/>
        </a:xfrm>
        <a:prstGeom prst="rect">
          <a:avLst/>
        </a:prstGeom>
        <a:solidFill>
          <a:schemeClr val="accent3">
            <a:hueOff val="1802655"/>
            <a:satOff val="-5998"/>
            <a:lumOff val="-3006"/>
            <a:alphaOff val="0"/>
          </a:schemeClr>
        </a:solidFill>
        <a:ln w="15875" cap="rnd" cmpd="sng" algn="ctr">
          <a:solidFill>
            <a:schemeClr val="accent3">
              <a:hueOff val="1802655"/>
              <a:satOff val="-5998"/>
              <a:lumOff val="-3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Achieve</a:t>
          </a:r>
          <a:endParaRPr lang="ar-SA" sz="1400" b="1" kern="1200" dirty="0"/>
        </a:p>
      </dsp:txBody>
      <dsp:txXfrm>
        <a:off x="4267193" y="540064"/>
        <a:ext cx="1860500" cy="403200"/>
      </dsp:txXfrm>
    </dsp:sp>
    <dsp:sp modelId="{7F368824-8F70-4644-B167-A9E16AC5A30C}">
      <dsp:nvSpPr>
        <dsp:cNvPr id="0" name=""/>
        <dsp:cNvSpPr/>
      </dsp:nvSpPr>
      <dsp:spPr>
        <a:xfrm>
          <a:off x="4267193" y="988460"/>
          <a:ext cx="1860500" cy="3369830"/>
        </a:xfrm>
        <a:prstGeom prst="rect">
          <a:avLst/>
        </a:prstGeom>
        <a:solidFill>
          <a:schemeClr val="accent3">
            <a:tint val="40000"/>
            <a:alpha val="90000"/>
            <a:hueOff val="2152077"/>
            <a:satOff val="-5704"/>
            <a:lumOff val="-739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2152077"/>
              <a:satOff val="-5704"/>
              <a:lumOff val="-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Efficient, effective, and safe interaction</a:t>
          </a:r>
          <a:endParaRPr lang="ar-SA" sz="2000" kern="1200" dirty="0"/>
        </a:p>
      </dsp:txBody>
      <dsp:txXfrm>
        <a:off x="4267193" y="988460"/>
        <a:ext cx="1860500" cy="3369830"/>
      </dsp:txXfrm>
    </dsp:sp>
    <dsp:sp modelId="{800B9882-4781-4E15-A3DC-7386CA6FAD2F}">
      <dsp:nvSpPr>
        <dsp:cNvPr id="0" name=""/>
        <dsp:cNvSpPr/>
      </dsp:nvSpPr>
      <dsp:spPr>
        <a:xfrm>
          <a:off x="6369099" y="540064"/>
          <a:ext cx="1860500" cy="403200"/>
        </a:xfrm>
        <a:prstGeom prst="rect">
          <a:avLst/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 w="15875" cap="rnd" cmpd="sng" algn="ctr">
          <a:solidFill>
            <a:schemeClr val="accent3">
              <a:hueOff val="2703983"/>
              <a:satOff val="-8997"/>
              <a:lumOff val="-45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Put People 1st</a:t>
          </a:r>
          <a:endParaRPr lang="ar-SA" sz="1400" b="1" kern="1200" dirty="0"/>
        </a:p>
      </dsp:txBody>
      <dsp:txXfrm>
        <a:off x="6369099" y="540064"/>
        <a:ext cx="1860500" cy="403200"/>
      </dsp:txXfrm>
    </dsp:sp>
    <dsp:sp modelId="{56BD1E43-4CAC-46D9-825C-275D3CCE4756}">
      <dsp:nvSpPr>
        <dsp:cNvPr id="0" name=""/>
        <dsp:cNvSpPr/>
      </dsp:nvSpPr>
      <dsp:spPr>
        <a:xfrm>
          <a:off x="6369099" y="987079"/>
          <a:ext cx="1860500" cy="3369830"/>
        </a:xfrm>
        <a:prstGeom prst="rect">
          <a:avLst/>
        </a:prstGeom>
        <a:solidFill>
          <a:schemeClr val="accent3">
            <a:tint val="40000"/>
            <a:alpha val="90000"/>
            <a:hueOff val="3228116"/>
            <a:satOff val="-8556"/>
            <a:lumOff val="-1108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3228116"/>
              <a:satOff val="-8556"/>
              <a:lumOff val="-1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Their needs, capabilities and preferences for conducting various tasks should direct developers in the way that they design systems</a:t>
          </a:r>
          <a:endParaRPr lang="ar-SA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People should not change their way they use the system to fit with it, instead system should match their requirements</a:t>
          </a:r>
          <a:endParaRPr lang="ar-SA" sz="1400" kern="1200" dirty="0"/>
        </a:p>
      </dsp:txBody>
      <dsp:txXfrm>
        <a:off x="6369099" y="987079"/>
        <a:ext cx="1860500" cy="3369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C401A-0065-4751-A574-66955A655881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1A961-D930-4399-BF1B-BE1C68A4C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32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Donald Norman;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professor emeritus of cognitive science at University of California, San Diego and a Professor of Computer Science at Northwestern University. Donald 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Norman is an academic in the field of cognitive science, design and usability engineering and a co-founder and consultant with the Nielsen Norman Group.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A0F97-CD07-43AB-90A3-8266D2250A5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A0F97-CD07-43AB-90A3-8266D2250A5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A0F97-CD07-43AB-90A3-8266D2250A5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A0F97-CD07-43AB-90A3-8266D2250A5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A0F97-CD07-43AB-90A3-8266D2250A5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A0F97-CD07-43AB-90A3-8266D2250A5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05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96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339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326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5212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345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642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82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885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77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26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48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69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0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6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61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60D0A-F601-4ED3-9C29-AFB4C4909E69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BF98195-10F8-4B0A-A2C3-B1C1E767A4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2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orboys.duckham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dream-small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CF07-2A6F-F79A-FA9E-BEB2C7EA7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3</a:t>
            </a:r>
            <a:br>
              <a:rPr lang="en-US" dirty="0"/>
            </a:br>
            <a:r>
              <a:rPr lang="en-US" dirty="0"/>
              <a:t>Human–Computer Interaction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D2F21-436A-47E4-C2F5-483EE595A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Dr. Nilesh M. Patil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604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800" dirty="0">
                <a:latin typeface="Times New Roman" pitchFamily="18" charset="0"/>
                <a:cs typeface="Times New Roman" pitchFamily="18" charset="0"/>
              </a:rPr>
              <a:t>What is Interaction? 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0"/>
            <a:ext cx="8229600" cy="5410200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		communication</a:t>
            </a:r>
          </a:p>
          <a:p>
            <a:pPr algn="ctr">
              <a:buNone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user                system</a:t>
            </a:r>
          </a:p>
          <a:p>
            <a:endParaRPr lang="en-GB" sz="1000" dirty="0"/>
          </a:p>
          <a:p>
            <a:pPr algn="just"/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Interaction refers to a dialogue generated by the command and data, input to the computer and the display, output of the computer and the sensory/perceptual input to the human and motor  response output of the human.</a:t>
            </a:r>
          </a:p>
          <a:p>
            <a:pPr algn="just">
              <a:buNone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There are number of ways in which the user can communicate with the system, batch input, direct manipulation etc.</a:t>
            </a:r>
          </a:p>
          <a:p>
            <a:pPr>
              <a:buFontTx/>
              <a:buChar char=" "/>
            </a:pPr>
            <a:endParaRPr lang="en-GB" sz="2400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334000" y="1828800"/>
            <a:ext cx="1143000" cy="457200"/>
            <a:chOff x="2208" y="1632"/>
            <a:chExt cx="480" cy="288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08" y="1632"/>
              <a:ext cx="48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2256" y="1680"/>
              <a:ext cx="384" cy="192"/>
            </a:xfrm>
            <a:prstGeom prst="leftRightArrow">
              <a:avLst>
                <a:gd name="adj1" fmla="val 50000"/>
                <a:gd name="adj2" fmla="val 40000"/>
              </a:avLst>
            </a:prstGeom>
            <a:solidFill>
              <a:srgbClr val="2624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What is Interface?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4830763"/>
          </a:xfrm>
        </p:spPr>
        <p:txBody>
          <a:bodyPr/>
          <a:lstStyle/>
          <a:p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Interface is made up of a set of hardware devices and software tools from the computer side and a system of sensory, motor and cognitive processes from the human side. </a:t>
            </a:r>
          </a:p>
          <a:p>
            <a:pPr>
              <a:buNone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Interaction takes place at the </a:t>
            </a:r>
            <a:r>
              <a:rPr lang="en-GB" sz="2800" b="1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GB" sz="2800" i="1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endParaRPr lang="en-GB" sz="2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381000"/>
            <a:ext cx="6858000" cy="685800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Times New Roman" pitchFamily="18" charset="0"/>
                <a:cs typeface="Times New Roman" pitchFamily="18" charset="0"/>
              </a:rPr>
              <a:t>Donald Norman’s model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066800"/>
            <a:ext cx="7924800" cy="4953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sz="2400" dirty="0"/>
          </a:p>
          <a:p>
            <a:pPr marL="365760" indent="-256032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GB" sz="2400" dirty="0"/>
              <a:t>Norman’s model concentrates on user’s view of the interface</a:t>
            </a:r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endParaRPr lang="en-GB" sz="1400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endParaRPr lang="en-GB" sz="1600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GB" sz="2400" dirty="0"/>
              <a:t>Seven stages</a:t>
            </a:r>
          </a:p>
          <a:p>
            <a:pPr marL="621792" lvl="1" indent="-228600" defTabSz="914400">
              <a:lnSpc>
                <a:spcPct val="9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GB" sz="2000" dirty="0"/>
              <a:t>user establishes the goal</a:t>
            </a:r>
          </a:p>
          <a:p>
            <a:pPr marL="621792" lvl="1" indent="-228600" defTabSz="914400">
              <a:lnSpc>
                <a:spcPct val="9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GB" sz="2000" dirty="0"/>
              <a:t>formulates intention</a:t>
            </a:r>
          </a:p>
          <a:p>
            <a:pPr marL="621792" lvl="1" indent="-228600" defTabSz="914400">
              <a:lnSpc>
                <a:spcPct val="9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GB" sz="2000" dirty="0"/>
              <a:t>specifies actions at interface</a:t>
            </a:r>
          </a:p>
          <a:p>
            <a:pPr marL="621792" lvl="1" indent="-228600" defTabSz="914400">
              <a:lnSpc>
                <a:spcPct val="9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GB" sz="2000" dirty="0"/>
              <a:t>executes action</a:t>
            </a:r>
          </a:p>
          <a:p>
            <a:pPr marL="621792" lvl="1" indent="-228600" defTabSz="914400">
              <a:lnSpc>
                <a:spcPct val="9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GB" sz="2000" dirty="0"/>
              <a:t>perceives system state</a:t>
            </a:r>
          </a:p>
          <a:p>
            <a:pPr marL="621792" lvl="1" indent="-228600" defTabSz="914400">
              <a:lnSpc>
                <a:spcPct val="9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GB" sz="2000" dirty="0"/>
              <a:t>interprets system state</a:t>
            </a:r>
          </a:p>
          <a:p>
            <a:pPr marL="621792" lvl="1" indent="-228600" defTabSz="914400">
              <a:lnSpc>
                <a:spcPct val="9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GB" sz="2000" dirty="0"/>
              <a:t>evaluates system state with respect to goal</a:t>
            </a:r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09799" y="762000"/>
            <a:ext cx="8512479" cy="1143000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ct val="0"/>
              </a:spcBef>
              <a:defRPr/>
            </a:pPr>
            <a:r>
              <a:rPr lang="en-US" sz="41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execution/evaluation loop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09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user establishes the goal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formulates intention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specifies actions at interface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executes action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p</a:t>
            </a:r>
            <a:r>
              <a:rPr lang="en-GB" dirty="0" err="1"/>
              <a:t>erceives</a:t>
            </a:r>
            <a:r>
              <a:rPr lang="en-GB" dirty="0"/>
              <a:t> system state 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interprets system state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evaluates system state with respect to goal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257550" y="1752600"/>
            <a:ext cx="5734050" cy="1600200"/>
            <a:chOff x="1968" y="3120"/>
            <a:chExt cx="3612" cy="100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3361" y="3840"/>
              <a:ext cx="7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rial" charset="0"/>
                </a:rPr>
                <a:t>system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4587" y="3504"/>
              <a:ext cx="9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evaluation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968" y="3504"/>
              <a:ext cx="9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rial" charset="0"/>
                </a:rPr>
                <a:t>execution</a:t>
              </a:r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955" y="3216"/>
              <a:ext cx="1536" cy="816"/>
              <a:chOff x="1680" y="1104"/>
              <a:chExt cx="1536" cy="816"/>
            </a:xfrm>
          </p:grpSpPr>
          <p:sp>
            <p:nvSpPr>
              <p:cNvPr id="10" name="AutoShape 9"/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auto">
              <a:xfrm flipH="1" flipV="1">
                <a:off x="2832" y="1104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504" y="3120"/>
              <a:ext cx="4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rial" charset="0"/>
                </a:rPr>
                <a:t>goal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09800" y="762000"/>
            <a:ext cx="6858000" cy="1143000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ct val="0"/>
              </a:spcBef>
              <a:defRPr/>
            </a:pPr>
            <a:r>
              <a:rPr lang="en-US" sz="4100" b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execution/evaluation loop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09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user establishes the goal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formulates intention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specifies actions at interface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executes action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perceives system state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interprets system state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evaluates system state with respect to goal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257550" y="1752600"/>
            <a:ext cx="5734050" cy="1600200"/>
            <a:chOff x="1968" y="3120"/>
            <a:chExt cx="3612" cy="100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3361" y="3840"/>
              <a:ext cx="7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system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4587" y="3504"/>
              <a:ext cx="9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evaluation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968" y="3504"/>
              <a:ext cx="9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rial" charset="0"/>
                </a:rPr>
                <a:t>execution</a:t>
              </a:r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955" y="3216"/>
              <a:ext cx="1536" cy="816"/>
              <a:chOff x="1680" y="1104"/>
              <a:chExt cx="1536" cy="816"/>
            </a:xfrm>
          </p:grpSpPr>
          <p:sp>
            <p:nvSpPr>
              <p:cNvPr id="10" name="AutoShape 9"/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auto">
              <a:xfrm flipH="1" flipV="1">
                <a:off x="2832" y="1104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504" y="3120"/>
              <a:ext cx="4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goal</a:t>
              </a:r>
            </a:p>
          </p:txBody>
        </p:sp>
      </p:grp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638800" y="1676400"/>
            <a:ext cx="838200" cy="685800"/>
          </a:xfrm>
          <a:prstGeom prst="ellips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24200" y="3429000"/>
            <a:ext cx="3581400" cy="381000"/>
          </a:xfrm>
          <a:prstGeom prst="rect">
            <a:avLst/>
          </a:prstGeom>
          <a:noFill/>
          <a:ln w="38100">
            <a:solidFill>
              <a:srgbClr val="ED181E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09800" y="762000"/>
            <a:ext cx="6858000" cy="1143000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ct val="0"/>
              </a:spcBef>
              <a:defRPr/>
            </a:pPr>
            <a:r>
              <a:rPr lang="en-US" sz="4100" b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execution/evaluation loop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09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>
              <a:solidFill>
                <a:schemeClr val="bg2"/>
              </a:solidFill>
            </a:endParaRP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user establishes the goal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formulates intention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specifies actions at interface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executes action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perceives system state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interprets system state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evaluates system state with respect to goal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257550" y="1752600"/>
            <a:ext cx="5734050" cy="1600200"/>
            <a:chOff x="1968" y="3120"/>
            <a:chExt cx="3612" cy="100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3361" y="3840"/>
              <a:ext cx="7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system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4587" y="3504"/>
              <a:ext cx="9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evaluation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968" y="3504"/>
              <a:ext cx="9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execution</a:t>
              </a:r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955" y="3216"/>
              <a:ext cx="1536" cy="816"/>
              <a:chOff x="1680" y="1104"/>
              <a:chExt cx="1536" cy="816"/>
            </a:xfrm>
          </p:grpSpPr>
          <p:sp>
            <p:nvSpPr>
              <p:cNvPr id="10" name="AutoShape 9"/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auto">
              <a:xfrm flipH="1" flipV="1">
                <a:off x="2832" y="1104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504" y="3120"/>
              <a:ext cx="4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goal</a:t>
              </a:r>
            </a:p>
          </p:txBody>
        </p:sp>
      </p:grp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200400" y="2286000"/>
            <a:ext cx="1600200" cy="685800"/>
          </a:xfrm>
          <a:prstGeom prst="ellips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124200" y="3733800"/>
            <a:ext cx="4114800" cy="914400"/>
          </a:xfrm>
          <a:prstGeom prst="rect">
            <a:avLst/>
          </a:prstGeom>
          <a:noFill/>
          <a:ln w="38100">
            <a:solidFill>
              <a:srgbClr val="ED181E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09800" y="762000"/>
            <a:ext cx="6858000" cy="1143000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ct val="0"/>
              </a:spcBef>
              <a:defRPr/>
            </a:pPr>
            <a:r>
              <a:rPr lang="en-US" sz="4100" b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execution/evaluation loop</a:t>
            </a:r>
            <a:endParaRPr lang="en-US" sz="4100" b="1" dirty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09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/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endParaRPr lang="en-GB" dirty="0">
              <a:solidFill>
                <a:schemeClr val="bg2"/>
              </a:solidFill>
            </a:endParaRP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user establishes the goal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formulates intention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specifies actions at interface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b="1" dirty="0">
                <a:solidFill>
                  <a:srgbClr val="0070C0"/>
                </a:solidFill>
              </a:rPr>
              <a:t>executes action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perceives system state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interprets system state</a:t>
            </a:r>
          </a:p>
          <a:p>
            <a:pPr marL="859536" lvl="2" indent="-228600" defTabSz="914400">
              <a:lnSpc>
                <a:spcPct val="9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/>
            </a:pPr>
            <a:r>
              <a:rPr lang="en-GB" dirty="0"/>
              <a:t>evaluates system state with respect to goal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257550" y="1752600"/>
            <a:ext cx="5734050" cy="1600200"/>
            <a:chOff x="1968" y="3120"/>
            <a:chExt cx="3612" cy="100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3361" y="3840"/>
              <a:ext cx="7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system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4587" y="3504"/>
              <a:ext cx="9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evaluation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968" y="3504"/>
              <a:ext cx="9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execution</a:t>
              </a:r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955" y="3216"/>
              <a:ext cx="1536" cy="816"/>
              <a:chOff x="1680" y="1104"/>
              <a:chExt cx="1536" cy="816"/>
            </a:xfrm>
          </p:grpSpPr>
          <p:sp>
            <p:nvSpPr>
              <p:cNvPr id="10" name="AutoShape 9"/>
              <p:cNvSpPr>
                <a:spLocks noChangeArrowheads="1"/>
              </p:cNvSpPr>
              <p:nvPr/>
            </p:nvSpPr>
            <p:spPr bwMode="auto">
              <a:xfrm>
                <a:off x="1680" y="1152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auto">
              <a:xfrm flipH="1" flipV="1">
                <a:off x="2832" y="1104"/>
                <a:ext cx="384" cy="768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504" y="3120"/>
              <a:ext cx="4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Arial" charset="0"/>
                </a:rPr>
                <a:t>goal</a:t>
              </a:r>
            </a:p>
          </p:txBody>
        </p:sp>
      </p:grp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391400" y="2286000"/>
            <a:ext cx="1600200" cy="685800"/>
          </a:xfrm>
          <a:prstGeom prst="ellipse">
            <a:avLst/>
          </a:prstGeom>
          <a:noFill/>
          <a:ln w="38100">
            <a:solidFill>
              <a:srgbClr val="ED181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124200" y="4648200"/>
            <a:ext cx="5943600" cy="990600"/>
          </a:xfrm>
          <a:prstGeom prst="rect">
            <a:avLst/>
          </a:prstGeom>
          <a:noFill/>
          <a:ln w="38100">
            <a:solidFill>
              <a:srgbClr val="ED181E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User interface (UI)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7400" y="762000"/>
            <a:ext cx="8229600" cy="5867400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70000"/>
              </a:lnSpc>
              <a:buNone/>
            </a:pPr>
            <a:r>
              <a:rPr lang="en-US" sz="3500" b="1" dirty="0">
                <a:latin typeface="Times New Roman" pitchFamily="18" charset="0"/>
                <a:cs typeface="Times New Roman" pitchFamily="18" charset="0"/>
              </a:rPr>
              <a:t>User interface</a:t>
            </a: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: User interfaces mediate the interaction (</a:t>
            </a:r>
            <a:r>
              <a:rPr lang="en-US" sz="3500" b="1" dirty="0">
                <a:latin typeface="Times New Roman" pitchFamily="18" charset="0"/>
                <a:cs typeface="Times New Roman" pitchFamily="18" charset="0"/>
              </a:rPr>
              <a:t>dialog</a:t>
            </a: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) between humans and computers.</a:t>
            </a:r>
          </a:p>
          <a:p>
            <a:pPr>
              <a:lnSpc>
                <a:spcPct val="170000"/>
              </a:lnSpc>
            </a:pP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The User Interface today is often one of the most critical factors regarding the success or failure of a computer system</a:t>
            </a:r>
          </a:p>
          <a:p>
            <a:pPr>
              <a:lnSpc>
                <a:spcPct val="80000"/>
              </a:lnSpc>
            </a:pPr>
            <a:r>
              <a:rPr lang="en-US" sz="200" dirty="0">
                <a:latin typeface="Times New Roman" pitchFamily="18" charset="0"/>
                <a:cs typeface="Times New Roman" pitchFamily="18" charset="0"/>
              </a:rPr>
              <a:t>[[</a:t>
            </a:r>
          </a:p>
          <a:p>
            <a:pPr>
              <a:lnSpc>
                <a:spcPct val="170000"/>
              </a:lnSpc>
            </a:pPr>
            <a:r>
              <a:rPr lang="en-US" sz="4500" b="1" dirty="0">
                <a:latin typeface="Times New Roman" pitchFamily="18" charset="0"/>
                <a:cs typeface="Times New Roman" pitchFamily="18" charset="0"/>
              </a:rPr>
              <a:t>Good UI design</a:t>
            </a:r>
            <a:r>
              <a:rPr lang="en-US" sz="45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lnSpc>
                <a:spcPct val="170000"/>
              </a:lnSpc>
            </a:pP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Increases efficiency</a:t>
            </a:r>
          </a:p>
          <a:p>
            <a:pPr lvl="1">
              <a:lnSpc>
                <a:spcPct val="170000"/>
              </a:lnSpc>
            </a:pP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Improves productivity</a:t>
            </a:r>
          </a:p>
          <a:p>
            <a:pPr lvl="1">
              <a:lnSpc>
                <a:spcPct val="170000"/>
              </a:lnSpc>
            </a:pP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Reduces errors</a:t>
            </a:r>
          </a:p>
          <a:p>
            <a:pPr lvl="1">
              <a:lnSpc>
                <a:spcPct val="170000"/>
              </a:lnSpc>
            </a:pP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Reduces training</a:t>
            </a:r>
          </a:p>
          <a:p>
            <a:pPr lvl="1">
              <a:lnSpc>
                <a:spcPct val="170000"/>
              </a:lnSpc>
            </a:pP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Improves acceptance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erf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533400"/>
            <a:ext cx="7543800" cy="5105400"/>
          </a:xfrm>
        </p:spPr>
      </p:pic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4600" y="6248401"/>
            <a:ext cx="7924800" cy="320675"/>
          </a:xfrm>
        </p:spPr>
        <p:txBody>
          <a:bodyPr/>
          <a:lstStyle/>
          <a:p>
            <a:r>
              <a:rPr lang="en-US" dirty="0"/>
              <a:t>©  </a:t>
            </a:r>
            <a:r>
              <a:rPr lang="en-US" dirty="0" err="1"/>
              <a:t>Worboys</a:t>
            </a:r>
            <a:r>
              <a:rPr lang="en-US" dirty="0"/>
              <a:t> and </a:t>
            </a:r>
            <a:r>
              <a:rPr lang="en-US" dirty="0" err="1"/>
              <a:t>Duckham</a:t>
            </a:r>
            <a:r>
              <a:rPr lang="en-US" dirty="0"/>
              <a:t> (2004) </a:t>
            </a:r>
            <a:r>
              <a:rPr lang="en-US" i="1" dirty="0"/>
              <a:t>GIS: A Computing Perspective</a:t>
            </a:r>
            <a:r>
              <a:rPr lang="en-US" dirty="0"/>
              <a:t>, Second Edition, CRC Press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984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Basic user interface styles</a:t>
            </a:r>
          </a:p>
        </p:txBody>
      </p:sp>
      <p:graphicFrame>
        <p:nvGraphicFramePr>
          <p:cNvPr id="6" name="Group 42"/>
          <p:cNvGraphicFramePr>
            <a:graphicFrameLocks noGrp="1"/>
          </p:cNvGraphicFramePr>
          <p:nvPr>
            <p:ph idx="1"/>
          </p:nvPr>
        </p:nvGraphicFramePr>
        <p:xfrm>
          <a:off x="3200400" y="2898775"/>
          <a:ext cx="4648200" cy="2670048"/>
        </p:xfrm>
        <a:graphic>
          <a:graphicData uri="http://schemas.openxmlformats.org/drawingml/2006/table">
            <a:tbl>
              <a:tblPr/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Interface style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Command entry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Menu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Forms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WIMP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Natural language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667000" y="1524000"/>
            <a:ext cx="70866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/>
              <a:t>Five commonly encountered user interface paradigms: </a:t>
            </a:r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7799389" y="2870200"/>
            <a:ext cx="12740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Expressive</a:t>
            </a:r>
          </a:p>
        </p:txBody>
      </p:sp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7913689" y="5018088"/>
            <a:ext cx="10179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Intuitive</a:t>
            </a:r>
          </a:p>
        </p:txBody>
      </p:sp>
      <p:sp>
        <p:nvSpPr>
          <p:cNvPr id="9" name="AutoShape 43"/>
          <p:cNvSpPr>
            <a:spLocks noChangeArrowheads="1"/>
          </p:cNvSpPr>
          <p:nvPr/>
        </p:nvSpPr>
        <p:spPr bwMode="auto">
          <a:xfrm>
            <a:off x="6019800" y="2895600"/>
            <a:ext cx="1676400" cy="2743200"/>
          </a:xfrm>
          <a:prstGeom prst="upDownArrow">
            <a:avLst>
              <a:gd name="adj1" fmla="val 50000"/>
              <a:gd name="adj2" fmla="val 32727"/>
            </a:avLst>
          </a:prstGeom>
          <a:gradFill rotWithShape="1">
            <a:gsLst>
              <a:gs pos="0">
                <a:srgbClr val="FF9900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67C5-BAC0-F05F-403E-451EA5EE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Syllabus</a:t>
            </a:r>
            <a:endParaRPr lang="en-IN" sz="4000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135919-D848-119A-306B-5C37F6AAD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85710"/>
              </p:ext>
            </p:extLst>
          </p:nvPr>
        </p:nvGraphicFramePr>
        <p:xfrm>
          <a:off x="632085" y="220130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45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381000"/>
            <a:ext cx="68580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dirty="0">
                <a:latin typeface="Times New Roman" pitchFamily="18" charset="0"/>
                <a:cs typeface="Times New Roman" pitchFamily="18" charset="0"/>
              </a:rPr>
              <a:t>Command line interface</a:t>
            </a:r>
          </a:p>
        </p:txBody>
      </p:sp>
      <p:pic>
        <p:nvPicPr>
          <p:cNvPr id="5" name="Picture 8" descr="command_entry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4763" y="3036887"/>
            <a:ext cx="3924300" cy="1971675"/>
          </a:xfrm>
          <a:prstGeom prst="rect">
            <a:avLst/>
          </a:prstGeom>
          <a:noFill/>
          <a:ln/>
        </p:spPr>
      </p:pic>
      <p:sp>
        <p:nvSpPr>
          <p:cNvPr id="4" name="Rectangle 10"/>
          <p:cNvSpPr txBox="1">
            <a:spLocks noChangeArrowheads="1"/>
          </p:cNvSpPr>
          <p:nvPr/>
        </p:nvSpPr>
        <p:spPr>
          <a:xfrm>
            <a:off x="2514600" y="1143000"/>
            <a:ext cx="70866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Command entry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human user issues commands directly to the computer.</a:t>
            </a: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defRPr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Many different options customize commands (expressive).</a:t>
            </a: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Requires user to learn large numbers of commands and options (not intuitive).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984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Menu interface</a:t>
            </a:r>
          </a:p>
        </p:txBody>
      </p:sp>
      <p:pic>
        <p:nvPicPr>
          <p:cNvPr id="4" name="Picture 8" descr="menu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58000" y="2362200"/>
            <a:ext cx="2609850" cy="2438400"/>
          </a:xfrm>
          <a:prstGeom prst="rect">
            <a:avLst/>
          </a:prstGeom>
          <a:noFill/>
          <a:ln/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09800" y="1371600"/>
            <a:ext cx="44958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Menu interface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commands organized into logical groups (more intuitive than command entry)</a:t>
            </a: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submenu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can be used to present further related list of sub-functions or options</a:t>
            </a: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Menu structure limits range of options (less expressive than command entry)</a:t>
            </a: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Restricted form of WIMP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Form Interface</a:t>
            </a:r>
          </a:p>
        </p:txBody>
      </p:sp>
      <p:pic>
        <p:nvPicPr>
          <p:cNvPr id="4" name="Picture 8">
            <a:hlinkClick r:id="rId3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324600" y="1676400"/>
            <a:ext cx="3733800" cy="3962400"/>
          </a:xfrm>
          <a:prstGeom prst="rect">
            <a:avLst/>
          </a:prstGeom>
          <a:ln/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133600" y="1371600"/>
            <a:ext cx="4114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Form interface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presents specific questions to which a user must respond in order to perform some task.</a:t>
            </a: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Intuitive, since users are led step by step through interaction.</a:t>
            </a: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defRPr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Not expressive, since form allows access to only a few specialized commands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WIMP</a:t>
            </a:r>
          </a:p>
        </p:txBody>
      </p:sp>
      <p:pic>
        <p:nvPicPr>
          <p:cNvPr id="4" name="Picture 8" descr="wimp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2100" y="2393950"/>
            <a:ext cx="8429625" cy="325755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590800" y="1371600"/>
            <a:ext cx="7086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WIMP: stands for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indows,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cons,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enus, 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ointers</a:t>
            </a: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WIMP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interfaces are familiar as they are the basis of most desktop-computer operating systems</a:t>
            </a:r>
          </a:p>
          <a:p>
            <a:pPr marL="342900" indent="-342900" defTabSz="914400">
              <a:spcBef>
                <a:spcPct val="20000"/>
              </a:spcBef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Autofit/>
          </a:bodyPr>
          <a:lstStyle/>
          <a:p>
            <a:pPr algn="ctr"/>
            <a:r>
              <a:rPr lang="en-GB" sz="3600" dirty="0">
                <a:latin typeface="Times New Roman" pitchFamily="18" charset="0"/>
                <a:cs typeface="Times New Roman" pitchFamily="18" charset="0"/>
              </a:rPr>
              <a:t>Some other Interaction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066800"/>
            <a:ext cx="8229600" cy="502920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Question/answer and query dialogue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Point and click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Direct Manipulation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Three–dimensional interfaces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Gesture Recognition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Gaze Detection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Speech and Speaker Recognition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Pen based Interaction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Motion Tracking sensors and Digitizers</a:t>
            </a:r>
          </a:p>
          <a:p>
            <a:pPr>
              <a:lnSpc>
                <a:spcPct val="150000"/>
              </a:lnSpc>
            </a:pPr>
            <a:r>
              <a:rPr lang="en-GB" sz="4500" dirty="0">
                <a:latin typeface="Times New Roman" pitchFamily="18" charset="0"/>
                <a:cs typeface="Times New Roman" pitchFamily="18" charset="0"/>
              </a:rPr>
              <a:t>Taste and smell sensors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Principles of User interface design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4191000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Simple and natural dialogue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Speak the user’s language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Minimize user’s memory load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Provide feedback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Provide clearly marked exits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Provide shortcuts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Deal with errors in a positive manner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Provide help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981200" y="274638"/>
            <a:ext cx="8229600" cy="868362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Example: </a:t>
            </a:r>
            <a:r>
              <a:rPr lang="en-US" sz="3200" b="1" dirty="0">
                <a:latin typeface="Times New Roman" pitchFamily="18" charset="0"/>
                <a:ea typeface="+mj-ea"/>
                <a:cs typeface="Times New Roman" pitchFamily="18" charset="0"/>
              </a:rPr>
              <a:t>Speak the users’ language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19288" y="1524000"/>
            <a:ext cx="8208962" cy="4857750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400" dirty="0"/>
              <a:t>Terminology based on users’ language for task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e.g. withdrawing money from a bank machine</a:t>
            </a:r>
          </a:p>
          <a:p>
            <a:pPr marL="859536" lvl="2" indent="-228600" defTabSz="914400">
              <a:spcBef>
                <a:spcPts val="350"/>
              </a:spcBef>
              <a:buClr>
                <a:schemeClr val="accent2"/>
              </a:buClr>
              <a:buSzPct val="100000"/>
              <a:defRPr/>
            </a:pPr>
            <a:endParaRPr lang="en-US" sz="1050" i="1" dirty="0"/>
          </a:p>
          <a:p>
            <a:pPr marL="859536" lvl="2" indent="-228600" defTabSz="914400">
              <a:spcBef>
                <a:spcPts val="350"/>
              </a:spcBef>
              <a:buClr>
                <a:schemeClr val="accent2"/>
              </a:buClr>
              <a:buSzPct val="100000"/>
              <a:defRPr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US" sz="2400" dirty="0"/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US" sz="2400" dirty="0"/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400" dirty="0"/>
              <a:t>Use meaningful mnemonics, icons &amp; abbreviations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e.g  File / Save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2514600"/>
            <a:ext cx="3190875" cy="17526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1" y="2514600"/>
            <a:ext cx="3190875" cy="17526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981200" y="274638"/>
            <a:ext cx="8229600" cy="715962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Example: Minimize user’s memory load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81200" y="1295401"/>
            <a:ext cx="3429000" cy="4830763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400" dirty="0"/>
              <a:t>Computers good at remembering, people are not!</a:t>
            </a:r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400" dirty="0"/>
              <a:t>Promote Recognition over Recall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menus, icons, choice dialog boxes vs. commands, field formats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relies on visibility of objects to the user (but less is more!)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219200"/>
            <a:ext cx="3810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981200" y="274638"/>
            <a:ext cx="8229600" cy="715962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ea typeface="+mj-ea"/>
                <a:cs typeface="Times New Roman" pitchFamily="18" charset="0"/>
              </a:rPr>
              <a:t>Example : Provide feedback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81200" y="1066801"/>
            <a:ext cx="8229600" cy="1447800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400" dirty="0"/>
              <a:t>Continuously inform the user about 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what it is doing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how it is interpreting the user’s input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000" dirty="0"/>
              <a:t>user should always be aware of what is going on</a:t>
            </a:r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667001"/>
            <a:ext cx="32956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Epileptics Bewar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1" y="5334000"/>
            <a:ext cx="4297363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1" y="2590801"/>
            <a:ext cx="3000375" cy="16478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7" name="Object 6"/>
          <p:cNvGraphicFramePr>
            <a:graphicFrameLocks/>
          </p:cNvGraphicFramePr>
          <p:nvPr/>
        </p:nvGraphicFramePr>
        <p:xfrm>
          <a:off x="6705601" y="4724400"/>
          <a:ext cx="3738563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2230200" imgH="982440" progId="Word.Document.8">
                  <p:embed/>
                </p:oleObj>
              </mc:Choice>
              <mc:Fallback>
                <p:oleObj name="Document" r:id="rId5" imgW="2230200" imgH="982440" progId="Word.Document.8">
                  <p:embed/>
                  <p:pic>
                    <p:nvPicPr>
                      <p:cNvPr id="7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4724400"/>
                        <a:ext cx="3738563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5"/>
          <p:cNvSpPr>
            <a:spLocks/>
          </p:cNvSpPr>
          <p:nvPr/>
        </p:nvSpPr>
        <p:spPr bwMode="auto">
          <a:xfrm>
            <a:off x="1752600" y="4343400"/>
            <a:ext cx="3657600" cy="609600"/>
          </a:xfrm>
          <a:prstGeom prst="borderCallout2">
            <a:avLst>
              <a:gd name="adj1" fmla="val 26008"/>
              <a:gd name="adj2" fmla="val 98857"/>
              <a:gd name="adj3" fmla="val 18750"/>
              <a:gd name="adj4" fmla="val 141278"/>
              <a:gd name="adj5" fmla="val 175605"/>
              <a:gd name="adj6" fmla="val 89593"/>
            </a:avLst>
          </a:prstGeom>
          <a:noFill/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/>
          <a:lstStyle/>
          <a:p>
            <a:r>
              <a:rPr lang="en-US" dirty="0"/>
              <a:t>Multiple files being copied, </a:t>
            </a:r>
            <a:br>
              <a:rPr lang="en-US" dirty="0"/>
            </a:br>
            <a:r>
              <a:rPr lang="en-US" dirty="0"/>
              <a:t>but feedback is file by file.</a:t>
            </a:r>
            <a:endParaRPr lang="en-CA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873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Suggestions for Interface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38200"/>
            <a:ext cx="8229600" cy="57912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GB" sz="2900" dirty="0">
                <a:latin typeface="Times New Roman" pitchFamily="18" charset="0"/>
                <a:cs typeface="Times New Roman" pitchFamily="18" charset="0"/>
              </a:rPr>
              <a:t>HCI has traditionally been about designing efficient and effective systems.</a:t>
            </a:r>
          </a:p>
          <a:p>
            <a:pPr>
              <a:lnSpc>
                <a:spcPct val="170000"/>
              </a:lnSpc>
            </a:pPr>
            <a:r>
              <a:rPr lang="en-GB" sz="2900" dirty="0">
                <a:latin typeface="Times New Roman" pitchFamily="18" charset="0"/>
                <a:cs typeface="Times New Roman" pitchFamily="18" charset="0"/>
              </a:rPr>
              <a:t>Well-designed interfaces can elicit good feelings in users.</a:t>
            </a:r>
          </a:p>
          <a:p>
            <a:pPr>
              <a:lnSpc>
                <a:spcPct val="170000"/>
              </a:lnSpc>
            </a:pPr>
            <a:r>
              <a:rPr lang="en-GB" sz="2900" dirty="0">
                <a:latin typeface="Times New Roman" pitchFamily="18" charset="0"/>
                <a:cs typeface="Times New Roman" pitchFamily="18" charset="0"/>
              </a:rPr>
              <a:t>Expressive interfaces can provide comforting feedback.</a:t>
            </a:r>
          </a:p>
          <a:p>
            <a:pPr>
              <a:lnSpc>
                <a:spcPct val="170000"/>
              </a:lnSpc>
            </a:pPr>
            <a:r>
              <a:rPr lang="en-GB" sz="2900" dirty="0">
                <a:latin typeface="Times New Roman" pitchFamily="18" charset="0"/>
                <a:cs typeface="Times New Roman" pitchFamily="18" charset="0"/>
              </a:rPr>
              <a:t>Badly designed interfaces make people angry and frustrated.</a:t>
            </a:r>
          </a:p>
          <a:p>
            <a:pPr>
              <a:lnSpc>
                <a:spcPct val="170000"/>
              </a:lnSpc>
            </a:pPr>
            <a:r>
              <a:rPr lang="en-GB" sz="2900" dirty="0">
                <a:latin typeface="Times New Roman" pitchFamily="18" charset="0"/>
                <a:cs typeface="Times New Roman" pitchFamily="18" charset="0"/>
              </a:rPr>
              <a:t>Emotional interaction is concerned with how we feel and react when interacting with technologies. </a:t>
            </a:r>
          </a:p>
          <a:p>
            <a:pPr>
              <a:lnSpc>
                <a:spcPct val="170000"/>
              </a:lnSpc>
            </a:pPr>
            <a:r>
              <a:rPr lang="en-GB" sz="2900" dirty="0">
                <a:latin typeface="Times New Roman" pitchFamily="18" charset="0"/>
                <a:cs typeface="Times New Roman" pitchFamily="18" charset="0"/>
              </a:rPr>
              <a:t>Emotional interaction is concerned with how interactive systems make people respond in emotional ways.</a:t>
            </a:r>
          </a:p>
          <a:p>
            <a:pPr>
              <a:lnSpc>
                <a:spcPct val="170000"/>
              </a:lnSpc>
            </a:pPr>
            <a:r>
              <a:rPr lang="en-GB" sz="2900" dirty="0">
                <a:latin typeface="Times New Roman" pitchFamily="18" charset="0"/>
                <a:cs typeface="Times New Roman" pitchFamily="18" charset="0"/>
              </a:rPr>
              <a:t>Relaxed users will be more forgiving of shortcomings in design.</a:t>
            </a:r>
          </a:p>
          <a:p>
            <a:pPr>
              <a:lnSpc>
                <a:spcPct val="170000"/>
              </a:lnSpc>
            </a:pPr>
            <a:r>
              <a:rPr lang="en-GB" sz="2900" dirty="0">
                <a:latin typeface="Times New Roman" pitchFamily="18" charset="0"/>
                <a:cs typeface="Times New Roman" pitchFamily="18" charset="0"/>
              </a:rPr>
              <a:t>Aesthetically pleasing and rewarding interfaces will increase positive affect. 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29C0-5D32-E349-153B-A2B051C3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HCI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B480-2628-2F95-6BC8-68FE25C7C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74" y="2015734"/>
            <a:ext cx="6839289" cy="381090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Human Computer interaction (HCI) is characterized as a dialogue or interchange between the human and the computer because the output of one serves as the input for the other in an exchange of actions and intentions. </a:t>
            </a:r>
          </a:p>
          <a:p>
            <a:pPr marL="365760" lvl="1" indent="-256032" algn="just">
              <a:lnSpc>
                <a:spcPct val="110000"/>
              </a:lnSpc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HCI is the study of interaction between people (users) and computers.</a:t>
            </a:r>
          </a:p>
          <a:p>
            <a:pPr marL="365760" lvl="1" indent="-256032" algn="just">
              <a:lnSpc>
                <a:spcPct val="110000"/>
              </a:lnSpc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Human Computer Interaction is concerned with the design, evaluation and implementation of interactive computing systems for human use and with the study of major phenomena surrounding them.</a:t>
            </a:r>
          </a:p>
          <a:p>
            <a:pPr algn="just">
              <a:lnSpc>
                <a:spcPct val="11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Human Computer Interaction (HCI) is an interdisciplinary field in which computer scientists, engineers, psychologists, social scientists and design professional play important roles.</a:t>
            </a:r>
          </a:p>
          <a:p>
            <a:pPr>
              <a:lnSpc>
                <a:spcPct val="110000"/>
              </a:lnSpc>
            </a:pPr>
            <a:endParaRPr lang="en-IN" sz="1100" dirty="0"/>
          </a:p>
        </p:txBody>
      </p:sp>
      <p:pic>
        <p:nvPicPr>
          <p:cNvPr id="4" name="Picture 3" descr="hci.png">
            <a:extLst>
              <a:ext uri="{FF2B5EF4-FFF2-40B4-BE49-F238E27FC236}">
                <a16:creationId xmlns:a16="http://schemas.microsoft.com/office/drawing/2014/main" id="{80C26873-6AE5-AADC-BA06-715F36F2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56" y="2469083"/>
            <a:ext cx="2926098" cy="25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5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873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Suggestions for Interface Designs cont..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066800"/>
            <a:ext cx="8229600" cy="5105400"/>
          </a:xfrm>
          <a:noFill/>
          <a:ln/>
        </p:spPr>
        <p:txBody>
          <a:bodyPr vert="horz" lIns="90840" tIns="44623" rIns="90840" bIns="44623" rtlCol="0" anchor="t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User interfaces should be designed to match the skills, experience and expectations of its anticipated users.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System users often judge a system by its interface rather than its functionality.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A poorly designed interface can cause a user to make terrible errors.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Poor user interface design is the reason why so many software systems are never used.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Designers should be aware of people’s physical and mental limitations (e.g. limited short-term memory) and should recognise that people make mistakes.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4600" y="914400"/>
            <a:ext cx="6858000" cy="838200"/>
          </a:xfrm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rgbClr val="008A3E"/>
                </a:solidFill>
              </a:rPr>
              <a:t>USABILITY</a:t>
            </a:r>
            <a:endParaRPr lang="ar-SA" sz="2600" b="1" dirty="0">
              <a:solidFill>
                <a:srgbClr val="008A3E"/>
              </a:solidFill>
            </a:endParaRPr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</p:nvPr>
        </p:nvGraphicFramePr>
        <p:xfrm>
          <a:off x="1905000" y="1600200"/>
          <a:ext cx="8534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2209800" y="152400"/>
            <a:ext cx="6858000" cy="6858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>
              <a:spcBef>
                <a:spcPct val="0"/>
              </a:spcBef>
              <a:defRPr/>
            </a:pPr>
            <a:r>
              <a:rPr lang="en-US" sz="3600" b="1" dirty="0">
                <a:latin typeface="+mj-lt"/>
                <a:ea typeface="+mj-ea"/>
                <a:cs typeface="+mj-cs"/>
              </a:rPr>
              <a:t>Basic Goal of HCI</a:t>
            </a:r>
            <a:endParaRPr lang="ar-SA" sz="3600" b="1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 noGrp="1"/>
          </p:cNvGraphicFramePr>
          <p:nvPr>
            <p:ph idx="1"/>
          </p:nvPr>
        </p:nvGraphicFramePr>
        <p:xfrm>
          <a:off x="1981200" y="838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981200" y="304800"/>
            <a:ext cx="83058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order to produce computer system with good usability;</a:t>
            </a:r>
          </a:p>
          <a:p>
            <a:pPr algn="ctr"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 must attempt to </a:t>
            </a:r>
            <a:endParaRPr lang="ar-SA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5000" y="5410200"/>
            <a:ext cx="8534400" cy="121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long term goal:</a:t>
            </a:r>
          </a:p>
          <a:p>
            <a:pPr algn="ctr"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design systems that minimize the barrier between the human’s cognitive model of what they want to accomplish and the computer’s understanding of the user’s task</a:t>
            </a:r>
            <a:endParaRPr lang="ar-SA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05D84A-5935-4637-99D4-4FBA52CE53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C05D84A-5935-4637-99D4-4FBA52CE53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43194F-F191-4941-AA98-A2778E5A4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43194F-F191-4941-AA98-A2778E5A4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28AED4-5C83-4442-8E72-28F3B60DA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4B28AED4-5C83-4442-8E72-28F3B60DA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9E44D9-06E4-4C03-8DFA-DDDEE8173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59E44D9-06E4-4C03-8DFA-DDDEE8173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24615F-F47D-491E-B935-D1B4017AF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8D24615F-F47D-491E-B935-D1B4017AF9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368824-8F70-4644-B167-A9E16AC5A3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7F368824-8F70-4644-B167-A9E16AC5A3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0B9882-4781-4E15-A3DC-7386CA6FA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800B9882-4781-4E15-A3DC-7386CA6FA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BD1E43-4CAC-46D9-825C-275D3CCE4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56BD1E43-4CAC-46D9-825C-275D3CCE47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ea typeface="+mj-ea"/>
                <a:cs typeface="Times New Roman" pitchFamily="18" charset="0"/>
              </a:rPr>
              <a:t>Why is usability important?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81200" y="1066801"/>
            <a:ext cx="8229600" cy="4724401"/>
          </a:xfrm>
          <a:prstGeom prst="rect">
            <a:avLst/>
          </a:prstGeom>
        </p:spPr>
        <p:txBody>
          <a:bodyPr/>
          <a:lstStyle/>
          <a:p>
            <a:pPr marL="365760" indent="-256032" defTabSz="9144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oor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usability results in</a:t>
            </a: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pPr marL="621792" lvl="1" indent="-228600" defTabSz="914400">
              <a:lnSpc>
                <a:spcPct val="15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anger and frustration</a:t>
            </a:r>
          </a:p>
          <a:p>
            <a:pPr marL="621792" lvl="1" indent="-228600" defTabSz="914400">
              <a:lnSpc>
                <a:spcPct val="15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decreased productivity in the workplace</a:t>
            </a:r>
          </a:p>
          <a:p>
            <a:pPr marL="621792" lvl="1" indent="-228600" defTabSz="914400">
              <a:lnSpc>
                <a:spcPct val="15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higher error rates</a:t>
            </a:r>
          </a:p>
          <a:p>
            <a:pPr marL="621792" lvl="1" indent="-228600" defTabSz="914400">
              <a:lnSpc>
                <a:spcPct val="15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physical and emotional injury</a:t>
            </a:r>
          </a:p>
          <a:p>
            <a:pPr marL="621792" lvl="1" indent="-228600" defTabSz="914400">
              <a:lnSpc>
                <a:spcPct val="15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equipment damage</a:t>
            </a:r>
          </a:p>
          <a:p>
            <a:pPr marL="621792" lvl="1" indent="-228600" defTabSz="914400">
              <a:lnSpc>
                <a:spcPct val="15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loss of customer loyalty</a:t>
            </a:r>
          </a:p>
          <a:p>
            <a:pPr marL="621792" lvl="1" indent="-228600" defTabSz="914400">
              <a:lnSpc>
                <a:spcPct val="15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costs money</a:t>
            </a:r>
          </a:p>
          <a:p>
            <a:pPr marL="621792" lvl="1" indent="-228600" defTabSz="914400">
              <a:lnSpc>
                <a:spcPct val="9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endParaRPr lang="en-AU" sz="23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Role of HCI in Pervasive Computing</a:t>
            </a:r>
          </a:p>
        </p:txBody>
      </p:sp>
      <p:pic>
        <p:nvPicPr>
          <p:cNvPr id="5" name="Content Placeholder 4" descr="Ubicomp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438400" y="1143000"/>
            <a:ext cx="7086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Role of HCI in Pervasive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9" y="1295400"/>
            <a:ext cx="9338153" cy="5029200"/>
          </a:xfrm>
        </p:spPr>
        <p:txBody>
          <a:bodyPr>
            <a:noAutofit/>
          </a:bodyPr>
          <a:lstStyle/>
          <a:p>
            <a:pPr marL="61913" indent="-3175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technology should be invisible, hidden from sight. To develop information appliances that fit people's needs and lives. To do this companies must change the way they develop products. </a:t>
            </a:r>
          </a:p>
          <a:p>
            <a:pPr marL="61913" indent="-3175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They need to start with an understanding of people: user needs first, technology last-- the opposite of how things are done now. 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61913" indent="-3175" algn="just">
              <a:buNone/>
            </a:pPr>
            <a:endParaRPr lang="en-US" sz="900" dirty="0">
              <a:latin typeface="Times New Roman" pitchFamily="18" charset="0"/>
              <a:cs typeface="Times New Roman" pitchFamily="18" charset="0"/>
            </a:endParaRPr>
          </a:p>
          <a:p>
            <a:pPr marL="61913" indent="-3175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Now, computers become pervasive. They are</a:t>
            </a:r>
          </a:p>
          <a:p>
            <a:pPr marL="61913" indent="-3175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embedded in everyday objects……</a:t>
            </a:r>
          </a:p>
          <a:p>
            <a:pPr marL="61913" indent="-3175" algn="just">
              <a:buNone/>
            </a:pPr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61913" indent="-3175" algn="just">
              <a:buNone/>
            </a:pPr>
            <a:endParaRPr lang="en-US" sz="300" dirty="0">
              <a:latin typeface="Times New Roman" pitchFamily="18" charset="0"/>
              <a:cs typeface="Times New Roman" pitchFamily="18" charset="0"/>
            </a:endParaRPr>
          </a:p>
          <a:p>
            <a:pPr marL="61913" indent="-3175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   Users do not care about what is inside the box, as long as the box does what they need.</a:t>
            </a:r>
          </a:p>
          <a:p>
            <a:pPr marL="61913" indent="-3175" algn="just">
              <a:buNone/>
            </a:pP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 marL="61913" indent="-3175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HCI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65337"/>
            <a:ext cx="8915400" cy="4545885"/>
          </a:xfrm>
        </p:spPr>
        <p:txBody>
          <a:bodyPr/>
          <a:lstStyle/>
          <a:p>
            <a:r>
              <a:rPr lang="en-US" sz="2400" dirty="0"/>
              <a:t>User is always at the center of interaction.</a:t>
            </a:r>
          </a:p>
          <a:p>
            <a:r>
              <a:rPr lang="en-US" sz="2400" dirty="0"/>
              <a:t>System control responds to and generated by human</a:t>
            </a:r>
          </a:p>
          <a:p>
            <a:r>
              <a:rPr lang="en-US" sz="2400" dirty="0"/>
              <a:t>System is not driven internally but by user.</a:t>
            </a:r>
          </a:p>
          <a:p>
            <a:r>
              <a:rPr lang="en-US" sz="2400" dirty="0"/>
              <a:t>Complex to coordinate lot of inputs by different devices to perform concurrent activities.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HCI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 support more effective use.</a:t>
            </a:r>
          </a:p>
          <a:p>
            <a:pPr lvl="1"/>
            <a:r>
              <a:rPr lang="en-US" sz="2000" dirty="0"/>
              <a:t>useful: accomplish a user task that the user requires to be done</a:t>
            </a:r>
          </a:p>
          <a:p>
            <a:pPr lvl="1"/>
            <a:r>
              <a:rPr lang="en-US" sz="2000" dirty="0"/>
              <a:t>usable: do the task easily, naturally, safely (without danger of error)</a:t>
            </a:r>
          </a:p>
          <a:p>
            <a:pPr lvl="1"/>
            <a:r>
              <a:rPr lang="en-US" sz="2000" dirty="0"/>
              <a:t>used: enrich the user experience by making it attractive, engaging, fun, etc.</a:t>
            </a:r>
          </a:p>
          <a:p>
            <a:r>
              <a:rPr lang="en-US" sz="2000" dirty="0"/>
              <a:t>The success of a product depends largely on both the </a:t>
            </a:r>
            <a:r>
              <a:rPr lang="en-US" sz="2000" dirty="0">
                <a:solidFill>
                  <a:srgbClr val="7030A0"/>
                </a:solidFill>
              </a:rPr>
              <a:t>user’s experience </a:t>
            </a:r>
            <a:r>
              <a:rPr lang="en-US" sz="2000" dirty="0"/>
              <a:t>with how </a:t>
            </a:r>
            <a:r>
              <a:rPr lang="en-US" sz="2000" dirty="0">
                <a:solidFill>
                  <a:srgbClr val="7030A0"/>
                </a:solidFill>
              </a:rPr>
              <a:t>usable</a:t>
            </a:r>
            <a:r>
              <a:rPr lang="en-US" sz="2000" dirty="0"/>
              <a:t> a product is and how </a:t>
            </a:r>
            <a:r>
              <a:rPr lang="en-US" sz="2000" dirty="0">
                <a:solidFill>
                  <a:srgbClr val="7030A0"/>
                </a:solidFill>
              </a:rPr>
              <a:t>useful</a:t>
            </a:r>
            <a:r>
              <a:rPr lang="en-US" sz="2000" dirty="0"/>
              <a:t> it is in terms of the value it brings to them.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Haeckel’s law and inverse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35164"/>
            <a:ext cx="8229600" cy="4618037"/>
          </a:xfrm>
        </p:spPr>
        <p:txBody>
          <a:bodyPr>
            <a:normAutofit/>
          </a:bodyPr>
          <a:lstStyle/>
          <a:p>
            <a:pPr algn="just"/>
            <a:r>
              <a:rPr lang="en-US" sz="2000" dirty="0" err="1">
                <a:solidFill>
                  <a:srgbClr val="002060"/>
                </a:solidFill>
              </a:rPr>
              <a:t>Heckel’s</a:t>
            </a:r>
            <a:r>
              <a:rPr lang="en-US" sz="2000" dirty="0">
                <a:solidFill>
                  <a:srgbClr val="002060"/>
                </a:solidFill>
              </a:rPr>
              <a:t> law </a:t>
            </a:r>
            <a:r>
              <a:rPr lang="en-US" sz="2000" dirty="0"/>
              <a:t>states that the quality of the user interface of an appliance is relatively unimportant in determining its adoption by users if the perceived value of the appliance is high.</a:t>
            </a:r>
          </a:p>
          <a:p>
            <a:pPr algn="just"/>
            <a:r>
              <a:rPr lang="en-US" sz="2000" dirty="0"/>
              <a:t> </a:t>
            </a:r>
            <a:r>
              <a:rPr lang="en-US" sz="2000" dirty="0" err="1">
                <a:solidFill>
                  <a:srgbClr val="002060"/>
                </a:solidFill>
              </a:rPr>
              <a:t>Heckel’s</a:t>
            </a:r>
            <a:r>
              <a:rPr lang="en-US" sz="2000" dirty="0">
                <a:solidFill>
                  <a:srgbClr val="002060"/>
                </a:solidFill>
              </a:rPr>
              <a:t> inverse law </a:t>
            </a:r>
            <a:r>
              <a:rPr lang="en-US" sz="2000" dirty="0"/>
              <a:t>states the importance of the user interface design in the adoption of an appliance is  inversely proportional to the perceived value of the appliance.</a:t>
            </a:r>
          </a:p>
          <a:p>
            <a:pPr algn="just"/>
            <a:r>
              <a:rPr lang="en-US" sz="2000" dirty="0"/>
              <a:t>Although the usability of the UI is important, the overriding concern is the usefulness of the device itself.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HCI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35164"/>
            <a:ext cx="8229600" cy="4694237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Explicit HCI (</a:t>
            </a:r>
            <a:r>
              <a:rPr lang="en-US" sz="2000" dirty="0" err="1"/>
              <a:t>eHCI</a:t>
            </a:r>
            <a:r>
              <a:rPr lang="en-US" sz="2000" dirty="0"/>
              <a:t>) design supports direct human intervention.</a:t>
            </a:r>
          </a:p>
          <a:p>
            <a:pPr algn="just"/>
            <a:r>
              <a:rPr lang="en-US" sz="2000" dirty="0"/>
              <a:t> Pure explicit interaction is context free.</a:t>
            </a:r>
          </a:p>
          <a:p>
            <a:pPr algn="just"/>
            <a:r>
              <a:rPr lang="en-US" sz="2000" dirty="0"/>
              <a:t>Users must repeat and reconfigure the same application access every session even if every session repeats itself. </a:t>
            </a:r>
          </a:p>
          <a:p>
            <a:pPr algn="just"/>
            <a:r>
              <a:rPr lang="en-US" sz="2000" dirty="0"/>
              <a:t>It is also more about H2C (Human to Computer) Interaction.</a:t>
            </a:r>
          </a:p>
          <a:p>
            <a:pPr algn="just"/>
            <a:r>
              <a:rPr lang="en-US" sz="2000" dirty="0"/>
              <a:t>Focus is on the human having a model of the system (a mental model) rather than the system having a model of the individual user.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3000" b="1" dirty="0">
                <a:latin typeface="Times New Roman" pitchFamily="18" charset="0"/>
                <a:ea typeface="+mj-ea"/>
                <a:cs typeface="Times New Roman" pitchFamily="18" charset="0"/>
              </a:rPr>
              <a:t>Human Computer Interaction (HCI) is an Interdisciplinary field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5" descr="interdiscip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478" y="1600201"/>
            <a:ext cx="6185044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HCI (</a:t>
            </a:r>
            <a:r>
              <a:rPr lang="en-US" dirty="0" err="1"/>
              <a:t>iHCI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err="1"/>
              <a:t>Eg</a:t>
            </a:r>
            <a:r>
              <a:rPr lang="en-US" sz="2000" dirty="0"/>
              <a:t>: Person entering dark room</a:t>
            </a:r>
          </a:p>
          <a:p>
            <a:pPr algn="just"/>
            <a:r>
              <a:rPr lang="en-US" sz="2000" dirty="0"/>
              <a:t>Its an action, performed by the user that is not primarily aimed to interact with a </a:t>
            </a:r>
            <a:r>
              <a:rPr lang="en-US" sz="2000" dirty="0" err="1"/>
              <a:t>computerised</a:t>
            </a:r>
            <a:r>
              <a:rPr lang="en-US" sz="2000" dirty="0"/>
              <a:t> system but which such a system understands as input.</a:t>
            </a:r>
          </a:p>
          <a:p>
            <a:pPr algn="just"/>
            <a:r>
              <a:rPr lang="en-US" sz="2000" dirty="0"/>
              <a:t>Context aware</a:t>
            </a:r>
          </a:p>
          <a:p>
            <a:pPr algn="just"/>
            <a:r>
              <a:rPr lang="en-US" sz="2000" dirty="0"/>
              <a:t>C2H (Computer to Human) Interaction</a:t>
            </a:r>
          </a:p>
          <a:p>
            <a:pPr algn="just"/>
            <a:r>
              <a:rPr lang="en-US" sz="2000" dirty="0"/>
              <a:t>Computer has a certain understanding of users’ </a:t>
            </a:r>
            <a:r>
              <a:rPr lang="en-US" sz="2000" dirty="0" err="1"/>
              <a:t>behaviour</a:t>
            </a:r>
            <a:r>
              <a:rPr lang="en-US" sz="2000" dirty="0"/>
              <a:t> in a given situation(additional input)</a:t>
            </a:r>
          </a:p>
          <a:p>
            <a:pPr algn="just"/>
            <a:r>
              <a:rPr lang="en-US" sz="2000" dirty="0"/>
              <a:t>Complex to design than </a:t>
            </a:r>
            <a:r>
              <a:rPr lang="en-US" sz="2000" dirty="0" err="1"/>
              <a:t>eHCI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Complexity and challenges of </a:t>
            </a:r>
            <a:r>
              <a:rPr lang="en-US" sz="4400" dirty="0" err="1"/>
              <a:t>iHCI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72440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To accurately and reliably determine the user context</a:t>
            </a:r>
          </a:p>
          <a:p>
            <a:pPr algn="just"/>
            <a:r>
              <a:rPr lang="en-US" sz="2000" dirty="0"/>
              <a:t>Systems may also require time to learn and build an accurate model of a user.</a:t>
            </a:r>
          </a:p>
          <a:p>
            <a:pPr algn="just"/>
            <a:r>
              <a:rPr lang="en-US" sz="2000" dirty="0"/>
              <a:t>The user context determination may invade and distract users’ attention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999" y="457200"/>
            <a:ext cx="9343373" cy="70485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Ubiquitous audio video content access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4681" y="1295400"/>
            <a:ext cx="6934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666750"/>
          </a:xfrm>
        </p:spPr>
        <p:txBody>
          <a:bodyPr/>
          <a:lstStyle/>
          <a:p>
            <a:r>
              <a:rPr lang="en-US" dirty="0"/>
              <a:t>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1371601"/>
            <a:ext cx="9304751" cy="49530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Individual voice, video and audio services are often not aware of each other and sometimes are not user configurable. </a:t>
            </a:r>
          </a:p>
          <a:p>
            <a:pPr algn="just"/>
            <a:r>
              <a:rPr lang="en-US" sz="2400" dirty="0" err="1"/>
              <a:t>Eg</a:t>
            </a:r>
            <a:r>
              <a:rPr lang="en-US" sz="2400" dirty="0"/>
              <a:t>: when a voice call arrives, TV and radio are automatically paused or muted. </a:t>
            </a:r>
          </a:p>
          <a:p>
            <a:pPr algn="just"/>
            <a:r>
              <a:rPr lang="en-US" sz="2400" dirty="0"/>
              <a:t>Voice calls can be recorded in answer phone devices but they cannot easily be exported or reformatted.</a:t>
            </a:r>
          </a:p>
          <a:p>
            <a:pPr algn="just"/>
            <a:r>
              <a:rPr lang="en-US" sz="2400" dirty="0"/>
              <a:t> To support such dynamic service composition requires the use of a pervasive network infrastructure, standard multimedia data exchange formats and certain metadata.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883" y="243214"/>
            <a:ext cx="10885117" cy="990600"/>
          </a:xfrm>
        </p:spPr>
        <p:txBody>
          <a:bodyPr>
            <a:normAutofit/>
          </a:bodyPr>
          <a:lstStyle/>
          <a:p>
            <a:r>
              <a:rPr lang="en-US" sz="4000" dirty="0"/>
              <a:t>Ubiquitous information access and  E-books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9768214" cy="4953001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Personal digital calendar- can be accessed through different devices.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Pull type </a:t>
            </a:r>
            <a:r>
              <a:rPr lang="en-US" sz="2400" dirty="0"/>
              <a:t>interaction allows users to initiate the information exchange e.g.: searching the web.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Push type</a:t>
            </a:r>
            <a:r>
              <a:rPr lang="en-US" sz="2400" dirty="0"/>
              <a:t> notification services are used for customers to be notified of events, e.g., news.</a:t>
            </a:r>
          </a:p>
          <a:p>
            <a:pPr algn="just"/>
            <a:r>
              <a:rPr lang="en-US" sz="2400" dirty="0"/>
              <a:t>PC remained the dominant interactive information access device, but not in all cases e.g.: kitchen, which motivated use of mobile devices.</a:t>
            </a:r>
          </a:p>
          <a:p>
            <a:pPr algn="just"/>
            <a:r>
              <a:rPr lang="en-US" sz="2400" dirty="0"/>
              <a:t>Electronic information access is better as compared to papers.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Universal local control of ICT system</a:t>
            </a:r>
          </a:p>
        </p:txBody>
      </p:sp>
      <p:pic>
        <p:nvPicPr>
          <p:cNvPr id="8" name="Picture 57">
            <a:extLst>
              <a:ext uri="{FF2B5EF4-FFF2-40B4-BE49-F238E27FC236}">
                <a16:creationId xmlns:a16="http://schemas.microsoft.com/office/drawing/2014/main" id="{EC109725-4FD4-FE37-ACA9-4FB1BF5C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85" y="1247775"/>
            <a:ext cx="6867525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3400"/>
            <a:ext cx="9294312" cy="6858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User-Awareness and Personal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5912" y="1678487"/>
            <a:ext cx="8229600" cy="5179513"/>
          </a:xfrm>
        </p:spPr>
        <p:txBody>
          <a:bodyPr/>
          <a:lstStyle/>
          <a:p>
            <a:r>
              <a:rPr lang="en-US" sz="2000" dirty="0"/>
              <a:t>Personalization can make the system customized.</a:t>
            </a:r>
          </a:p>
          <a:p>
            <a:r>
              <a:rPr lang="en-US" sz="2000" dirty="0"/>
              <a:t>Configuration of services can also be personalized.</a:t>
            </a:r>
          </a:p>
          <a:p>
            <a:r>
              <a:rPr lang="en-US" sz="2000" dirty="0"/>
              <a:t>E.g.: coordinate and configure different home appliances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Complex issue </a:t>
            </a:r>
            <a:r>
              <a:rPr lang="en-US" sz="2000" dirty="0"/>
              <a:t>is to manage shared social spaces.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82296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/>
              <a:t>Diversity of ICT Device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838200"/>
            <a:ext cx="10094934" cy="6019800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/>
              <a:t>Usually, a PC is a device with a programmable chip, haptic i/o, and visual UI.</a:t>
            </a:r>
          </a:p>
          <a:p>
            <a:r>
              <a:rPr lang="en-IN" sz="2400" dirty="0"/>
              <a:t>Embedded systems are used in a device to perform specialized tasks and have different i/o interfaces</a:t>
            </a:r>
          </a:p>
          <a:p>
            <a:r>
              <a:rPr lang="en-IN" sz="2400" dirty="0"/>
              <a:t>Devices are characterized based on</a:t>
            </a:r>
          </a:p>
          <a:p>
            <a:pPr algn="l">
              <a:buFont typeface="+mj-lt"/>
              <a:buAutoNum type="arabicPeriod"/>
            </a:pPr>
            <a:r>
              <a:rPr lang="en-US" sz="1900" b="0" i="0" u="none" strike="noStrike" baseline="0" dirty="0">
                <a:solidFill>
                  <a:srgbClr val="FF0000"/>
                </a:solidFill>
                <a:latin typeface="AdvTimes-i"/>
              </a:rPr>
              <a:t>size</a:t>
            </a:r>
            <a:r>
              <a:rPr lang="en-US" sz="1900" b="0" i="0" u="none" strike="noStrike" baseline="0" dirty="0">
                <a:latin typeface="AdvTimes"/>
              </a:rPr>
              <a:t>: hand-sized, </a:t>
            </a:r>
            <a:r>
              <a:rPr lang="en-US" sz="1900" b="0" i="0" u="none" strike="noStrike" baseline="0" dirty="0" err="1">
                <a:latin typeface="AdvTimes"/>
              </a:rPr>
              <a:t>centimetre</a:t>
            </a:r>
            <a:r>
              <a:rPr lang="en-US" sz="1900" b="0" i="0" u="none" strike="noStrike" baseline="0" dirty="0">
                <a:latin typeface="AdvTimes"/>
              </a:rPr>
              <a:t>-sized, </a:t>
            </a:r>
            <a:r>
              <a:rPr lang="en-US" sz="1900" b="0" i="0" u="none" strike="noStrike" baseline="0" dirty="0" err="1">
                <a:latin typeface="AdvTimes"/>
              </a:rPr>
              <a:t>decimetre</a:t>
            </a:r>
            <a:r>
              <a:rPr lang="en-US" sz="1900" b="0" i="0" u="none" strike="noStrike" baseline="0" dirty="0">
                <a:latin typeface="AdvTimes"/>
              </a:rPr>
              <a:t>-sized versus micro-sized versus body-sized or </a:t>
            </a:r>
            <a:r>
              <a:rPr lang="en-IN" sz="1900" b="0" i="0" u="none" strike="noStrike" baseline="0" dirty="0">
                <a:latin typeface="AdvTimes"/>
              </a:rPr>
              <a:t>larger;</a:t>
            </a:r>
          </a:p>
          <a:p>
            <a:pPr algn="l">
              <a:buFont typeface="+mj-lt"/>
              <a:buAutoNum type="arabicPeriod"/>
            </a:pPr>
            <a:r>
              <a:rPr lang="en-US" sz="1900" b="0" i="0" u="none" strike="noStrike" baseline="0" dirty="0">
                <a:solidFill>
                  <a:srgbClr val="FF0000"/>
                </a:solidFill>
                <a:latin typeface="AdvTimes-i"/>
              </a:rPr>
              <a:t>haptic input</a:t>
            </a:r>
            <a:r>
              <a:rPr lang="en-US" sz="1900" b="0" i="0" u="none" strike="noStrike" baseline="0" dirty="0">
                <a:latin typeface="AdvTimes"/>
              </a:rPr>
              <a:t>: two-handed versus one-handed versus hands-free operation;</a:t>
            </a:r>
          </a:p>
          <a:p>
            <a:pPr algn="l">
              <a:buFont typeface="+mj-lt"/>
              <a:buAutoNum type="arabicPeriod"/>
            </a:pPr>
            <a:r>
              <a:rPr lang="fr-FR" sz="1900" b="0" i="0" u="none" strike="noStrike" baseline="0" dirty="0">
                <a:solidFill>
                  <a:srgbClr val="FF0000"/>
                </a:solidFill>
                <a:latin typeface="AdvTimes-i"/>
              </a:rPr>
              <a:t>interaction </a:t>
            </a:r>
            <a:r>
              <a:rPr lang="fr-FR" sz="1900" b="0" i="0" u="none" strike="noStrike" baseline="0" dirty="0" err="1">
                <a:solidFill>
                  <a:srgbClr val="FF0000"/>
                </a:solidFill>
                <a:latin typeface="AdvTimes-i"/>
              </a:rPr>
              <a:t>modalities</a:t>
            </a:r>
            <a:r>
              <a:rPr lang="fr-FR" sz="1900" b="0" i="0" u="none" strike="noStrike" baseline="0" dirty="0">
                <a:latin typeface="AdvTimes"/>
              </a:rPr>
              <a:t>: single versus multiple;</a:t>
            </a:r>
          </a:p>
          <a:p>
            <a:pPr algn="l">
              <a:buFont typeface="+mj-lt"/>
              <a:buAutoNum type="arabicPeriod"/>
            </a:pPr>
            <a:r>
              <a:rPr lang="en-US" sz="1900" b="0" i="0" u="none" strike="noStrike" baseline="0" dirty="0">
                <a:solidFill>
                  <a:srgbClr val="FF0000"/>
                </a:solidFill>
                <a:latin typeface="AdvTimes-i"/>
              </a:rPr>
              <a:t>single user versus shared interaction</a:t>
            </a:r>
            <a:r>
              <a:rPr lang="en-US" sz="1900" b="0" i="0" u="none" strike="noStrike" baseline="0" dirty="0">
                <a:latin typeface="AdvTimes"/>
              </a:rPr>
              <a:t>: in personal space, friends’ space or public space;.</a:t>
            </a:r>
          </a:p>
          <a:p>
            <a:pPr algn="l">
              <a:buFont typeface="+mj-lt"/>
              <a:buAutoNum type="arabicPeriod"/>
            </a:pPr>
            <a:r>
              <a:rPr lang="en-IN" sz="1900" b="0" i="0" u="none" strike="noStrike" baseline="0" dirty="0">
                <a:solidFill>
                  <a:srgbClr val="FF0000"/>
                </a:solidFill>
                <a:latin typeface="AdvTimes-i"/>
              </a:rPr>
              <a:t>posture for human operator</a:t>
            </a:r>
            <a:r>
              <a:rPr lang="en-IN" sz="1900" b="0" i="0" u="none" strike="noStrike" baseline="0" dirty="0">
                <a:latin typeface="AdvTimes"/>
              </a:rPr>
              <a:t>: lying, sitting, standing, walking, running, etc.;</a:t>
            </a:r>
          </a:p>
          <a:p>
            <a:pPr algn="l">
              <a:buFont typeface="+mj-lt"/>
              <a:buAutoNum type="arabicPeriod"/>
            </a:pPr>
            <a:r>
              <a:rPr lang="en-US" sz="1900" b="0" i="0" u="none" strike="noStrike" baseline="0" dirty="0">
                <a:solidFill>
                  <a:srgbClr val="FF0000"/>
                </a:solidFill>
                <a:latin typeface="AdvTimes-i"/>
              </a:rPr>
              <a:t>distance of output display to input control</a:t>
            </a:r>
            <a:r>
              <a:rPr lang="en-US" sz="1900" b="0" i="0" u="none" strike="noStrike" baseline="0" dirty="0">
                <a:latin typeface="AdvTimes"/>
              </a:rPr>
              <a:t>: centimeters to meters;</a:t>
            </a:r>
          </a:p>
          <a:p>
            <a:pPr algn="l">
              <a:buFont typeface="+mj-lt"/>
              <a:buAutoNum type="arabicPeriod"/>
            </a:pPr>
            <a:r>
              <a:rPr lang="en-IN" sz="1900" b="0" i="0" u="none" strike="noStrike" baseline="0" dirty="0">
                <a:solidFill>
                  <a:srgbClr val="FF0000"/>
                </a:solidFill>
                <a:latin typeface="AdvTimes-i"/>
              </a:rPr>
              <a:t>position during operation</a:t>
            </a:r>
            <a:r>
              <a:rPr lang="en-IN" sz="1900" b="0" i="0" u="none" strike="noStrike" baseline="0" dirty="0">
                <a:latin typeface="AdvTimes"/>
              </a:rPr>
              <a:t>: fixed versus mobile;</a:t>
            </a:r>
          </a:p>
          <a:p>
            <a:pPr algn="l">
              <a:buFont typeface="+mj-lt"/>
              <a:buAutoNum type="arabicPeriod"/>
            </a:pPr>
            <a:r>
              <a:rPr lang="en-US" sz="1900" b="0" i="0" u="none" strike="noStrike" baseline="0" dirty="0">
                <a:solidFill>
                  <a:srgbClr val="FF0000"/>
                </a:solidFill>
                <a:latin typeface="AdvTimes-i"/>
              </a:rPr>
              <a:t>connectivity</a:t>
            </a:r>
            <a:r>
              <a:rPr lang="en-US" sz="1900" b="0" i="0" u="none" strike="noStrike" baseline="0" dirty="0">
                <a:latin typeface="AdvTimes"/>
              </a:rPr>
              <a:t>: stand-alone versus networked, wired versus wireless;</a:t>
            </a:r>
          </a:p>
          <a:p>
            <a:pPr algn="l">
              <a:buFont typeface="+mj-lt"/>
              <a:buAutoNum type="arabicPeriod"/>
            </a:pPr>
            <a:r>
              <a:rPr lang="en-US" sz="1900" b="0" i="0" u="none" strike="noStrike" baseline="0" dirty="0">
                <a:solidFill>
                  <a:srgbClr val="FF0000"/>
                </a:solidFill>
                <a:latin typeface="AdvTimes-i"/>
              </a:rPr>
              <a:t>tasking</a:t>
            </a:r>
            <a:r>
              <a:rPr lang="en-US" sz="1900" b="0" i="0" u="none" strike="noStrike" baseline="0" dirty="0">
                <a:latin typeface="AdvTimes"/>
              </a:rPr>
              <a:t>: single-task devices versus multi-task devices;</a:t>
            </a:r>
          </a:p>
          <a:p>
            <a:pPr algn="l">
              <a:buFont typeface="+mj-lt"/>
              <a:buAutoNum type="arabicPeriod"/>
            </a:pPr>
            <a:r>
              <a:rPr lang="en-US" sz="1900" b="0" i="0" u="none" strike="noStrike" baseline="0" dirty="0">
                <a:solidFill>
                  <a:srgbClr val="FF0000"/>
                </a:solidFill>
                <a:latin typeface="AdvTimes-i"/>
              </a:rPr>
              <a:t>multimedia content access</a:t>
            </a:r>
            <a:r>
              <a:rPr lang="en-US" sz="1900" b="0" i="0" u="none" strike="noStrike" baseline="0" dirty="0">
                <a:latin typeface="AdvTimes"/>
              </a:rPr>
              <a:t>: voice and text communication-oriented, alphanumeric data or text-oriented</a:t>
            </a:r>
            <a:r>
              <a:rPr lang="en-IN" sz="1900" b="0" i="0" u="none" strike="noStrike" baseline="0" dirty="0">
                <a:latin typeface="AdvTimes"/>
              </a:rPr>
              <a:t>, AV content access;</a:t>
            </a:r>
          </a:p>
          <a:p>
            <a:pPr algn="l">
              <a:buFont typeface="+mj-lt"/>
              <a:buAutoNum type="arabicPeriod"/>
            </a:pPr>
            <a:r>
              <a:rPr lang="en-US" sz="1900" b="0" i="0" u="none" strike="noStrike" baseline="0" dirty="0">
                <a:solidFill>
                  <a:srgbClr val="FF0000"/>
                </a:solidFill>
                <a:latin typeface="AdvTimes-i"/>
              </a:rPr>
              <a:t>integrated</a:t>
            </a:r>
            <a:r>
              <a:rPr lang="en-US" sz="1900" b="0" i="0" u="none" strike="noStrike" baseline="0" dirty="0">
                <a:latin typeface="AdvTimes"/>
              </a:rPr>
              <a:t>: embedded integrated devices versus dynamically interoperable devices.</a:t>
            </a:r>
            <a:endParaRPr lang="en-IN" sz="19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22FE-F14E-F81B-350F-E51D2341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321" y="624110"/>
            <a:ext cx="10008295" cy="1280890"/>
          </a:xfrm>
        </p:spPr>
        <p:txBody>
          <a:bodyPr>
            <a:normAutofit/>
          </a:bodyPr>
          <a:lstStyle/>
          <a:p>
            <a:r>
              <a:rPr lang="en-US" sz="3200" b="0" i="0" u="none" strike="noStrike" baseline="0" dirty="0">
                <a:solidFill>
                  <a:srgbClr val="FF0000"/>
                </a:solidFill>
                <a:latin typeface="AdvTimes"/>
              </a:rPr>
              <a:t>The range of ICT device sizes in common use in the 2000s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B26AB-8901-7DBE-AE0F-B73ED343F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253" y="1490597"/>
            <a:ext cx="8655484" cy="5010411"/>
          </a:xfrm>
        </p:spPr>
      </p:pic>
    </p:spTree>
    <p:extLst>
      <p:ext uri="{BB962C8B-B14F-4D97-AF65-F5344CB8AC3E}">
        <p14:creationId xmlns:p14="http://schemas.microsoft.com/office/powerpoint/2010/main" val="2123946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466850"/>
          </a:xfrm>
        </p:spPr>
        <p:txBody>
          <a:bodyPr/>
          <a:lstStyle/>
          <a:p>
            <a:pPr algn="ctr"/>
            <a:r>
              <a:rPr lang="en-IN" sz="4000" dirty="0"/>
              <a:t>UI and Interaction for Four Widely Used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Personal computer,</a:t>
            </a:r>
          </a:p>
          <a:p>
            <a:r>
              <a:rPr lang="en-IN" sz="2400" dirty="0"/>
              <a:t> Hand-held mobile devices used for communication,</a:t>
            </a:r>
          </a:p>
          <a:p>
            <a:r>
              <a:rPr lang="en-IN" sz="2400" dirty="0"/>
              <a:t>Games consoles and</a:t>
            </a:r>
          </a:p>
          <a:p>
            <a:r>
              <a:rPr lang="en-IN" sz="2400" dirty="0"/>
              <a:t> Remote-controlled AV displays, players and recorders. ,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Human Computer Interaction (HCI)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219200"/>
            <a:ext cx="9202295" cy="53641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HCI tackles questions concerning how people interact with computers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Are computers intuitive or complicated?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Are computers rewarding or frustrating?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How can computers be made accessible to everybody (e.g. different physical abilities, different languages, etc.)?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 what level can computer interaction be standardized?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Are computers “user-friendly”?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What does it mean to be “user-friendly”?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742950"/>
          </a:xfrm>
        </p:spPr>
        <p:txBody>
          <a:bodyPr/>
          <a:lstStyle/>
          <a:p>
            <a:r>
              <a:rPr lang="en-US" dirty="0"/>
              <a:t>PC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1371601"/>
            <a:ext cx="9455063" cy="4953000"/>
          </a:xfrm>
        </p:spPr>
        <p:txBody>
          <a:bodyPr/>
          <a:lstStyle/>
          <a:p>
            <a:pPr algn="just"/>
            <a:r>
              <a:rPr lang="en-US" sz="2400" dirty="0"/>
              <a:t>Early interfaces- command based</a:t>
            </a:r>
          </a:p>
          <a:p>
            <a:pPr algn="just"/>
            <a:r>
              <a:rPr lang="en-US" sz="2400" dirty="0"/>
              <a:t>In 1995 WIMPS interface was introduced</a:t>
            </a:r>
          </a:p>
          <a:p>
            <a:pPr algn="just"/>
            <a:r>
              <a:rPr lang="en-US" sz="2400" dirty="0"/>
              <a:t>WIMPS- not only commands but interactive screen objects can be controlled</a:t>
            </a:r>
          </a:p>
          <a:p>
            <a:pPr algn="just"/>
            <a:r>
              <a:rPr lang="en-US" sz="2400" dirty="0"/>
              <a:t>WIMPS(window, icon, menu, pointer devices)</a:t>
            </a:r>
          </a:p>
          <a:p>
            <a:pPr algn="just"/>
            <a:r>
              <a:rPr lang="en-US" sz="2400" dirty="0"/>
              <a:t>Most dominant interface- can perform direct manipulations</a:t>
            </a:r>
          </a:p>
          <a:p>
            <a:pPr algn="just">
              <a:buNone/>
            </a:pPr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742950"/>
          </a:xfrm>
        </p:spPr>
        <p:txBody>
          <a:bodyPr/>
          <a:lstStyle/>
          <a:p>
            <a:r>
              <a:rPr lang="en-US" dirty="0"/>
              <a:t>WIMPS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447800"/>
            <a:ext cx="10019778" cy="5105400"/>
          </a:xfrm>
        </p:spPr>
        <p:txBody>
          <a:bodyPr>
            <a:normAutofit/>
          </a:bodyPr>
          <a:lstStyle/>
          <a:p>
            <a:r>
              <a:rPr lang="en-US" sz="2000" dirty="0"/>
              <a:t>WIMPS interface is associated with a desktop metaphor. </a:t>
            </a:r>
          </a:p>
          <a:p>
            <a:r>
              <a:rPr lang="en-US" sz="2000" dirty="0"/>
              <a:t>Documents relate to Windowed areas of the screen. </a:t>
            </a:r>
          </a:p>
          <a:p>
            <a:r>
              <a:rPr lang="en-US" sz="2000" dirty="0"/>
              <a:t>Windows can be arranged in stacks, created, discarded, moved, organized and modified on the display screen using the pointer device(Direct manipulation)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Advantages</a:t>
            </a:r>
            <a:r>
              <a:rPr lang="en-US" sz="2000" dirty="0"/>
              <a:t> of the WIMPS UI over the command UI</a:t>
            </a:r>
          </a:p>
          <a:p>
            <a:pPr lvl="1"/>
            <a:r>
              <a:rPr lang="en-US" sz="2000" dirty="0"/>
              <a:t>Order of multiple commands is ad-hoc</a:t>
            </a:r>
          </a:p>
          <a:p>
            <a:pPr lvl="1"/>
            <a:r>
              <a:rPr lang="en-US" sz="2000" dirty="0"/>
              <a:t>Users do not need to remember command names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819150"/>
          </a:xfrm>
        </p:spPr>
        <p:txBody>
          <a:bodyPr/>
          <a:lstStyle/>
          <a:p>
            <a:r>
              <a:rPr lang="en-US" dirty="0"/>
              <a:t>Dialogues in WIMP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9855896" cy="4800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Dialogues are mechanisms in which users are informed about pertinent information that they must acknowledge receipt of or they ask for input to constrain a query.</a:t>
            </a:r>
          </a:p>
          <a:p>
            <a:pPr algn="just"/>
            <a:r>
              <a:rPr lang="en-US" sz="2400" dirty="0"/>
              <a:t>Typically, this interface is displayed as a pop-up window called a dialog box.</a:t>
            </a:r>
          </a:p>
          <a:p>
            <a:pPr algn="just"/>
            <a:r>
              <a:rPr lang="en-US" sz="2400" dirty="0"/>
              <a:t>E.g. Form filling dialog interfaces are used by many applications for alphanumeric data input like information systems or for data output like spreadsheets</a:t>
            </a:r>
          </a:p>
          <a:p>
            <a:pPr algn="just"/>
            <a:r>
              <a:rPr lang="en-US" sz="2400" dirty="0"/>
              <a:t> These enable applications to receive data input in a structured way, reducing the processing used by a computer.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WIMP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9398196" cy="377762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not necessarily an improvement for visually impaired users</a:t>
            </a:r>
          </a:p>
          <a:p>
            <a:pPr algn="just"/>
            <a:r>
              <a:rPr lang="en-US" sz="2400" dirty="0"/>
              <a:t>consumes screen space which is more critical in lower-resolution displays;</a:t>
            </a:r>
          </a:p>
          <a:p>
            <a:pPr algn="just"/>
            <a:r>
              <a:rPr lang="en-US" sz="2400" dirty="0"/>
              <a:t> the meaning of visual representations may be unclear or misleading to specific users;</a:t>
            </a:r>
          </a:p>
          <a:p>
            <a:pPr algn="just"/>
            <a:r>
              <a:rPr lang="en-US" sz="2400" dirty="0"/>
              <a:t> mouse pointer control and input require good hand-eye coordination and can be slow.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81000"/>
            <a:ext cx="8229600" cy="62865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Mobile handheld device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1"/>
            <a:ext cx="9843370" cy="5867399"/>
          </a:xfrm>
        </p:spPr>
        <p:txBody>
          <a:bodyPr>
            <a:normAutofit/>
          </a:bodyPr>
          <a:lstStyle/>
          <a:p>
            <a:r>
              <a:rPr lang="en-US" sz="2000" dirty="0"/>
              <a:t>PC style WIMPS is not effective on mobile devices because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Display area is smaller.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It is impractical to have several windows open at a time.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It can be difficult to locate windows and icons if they are deeply stacked one on another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Difficult to resize windows.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Screen navigation using fingers on a touchpad or an external device may be too big and unwieldy for small devices.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In addition, the keyboard is smaller for user input and there is a greater variety of input devices.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Instead of using the inbuilt device interface, the device can be attached to different kinds of external input interface PC-style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762000"/>
          </a:xfrm>
        </p:spPr>
        <p:txBody>
          <a:bodyPr/>
          <a:lstStyle/>
          <a:p>
            <a:r>
              <a:rPr lang="en-US" sz="4000" dirty="0"/>
              <a:t>Handling limited key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7945" y="995820"/>
            <a:ext cx="8229600" cy="5714999"/>
          </a:xfrm>
        </p:spPr>
        <p:txBody>
          <a:bodyPr/>
          <a:lstStyle/>
          <a:p>
            <a:r>
              <a:rPr lang="en-US" dirty="0"/>
              <a:t>Different modes- limited number of keys and the minimum key size </a:t>
            </a:r>
          </a:p>
          <a:p>
            <a:r>
              <a:rPr lang="en-US" dirty="0"/>
              <a:t>Same interface interaction can lead to different action</a:t>
            </a:r>
          </a:p>
          <a:p>
            <a:r>
              <a:rPr lang="en-US" dirty="0"/>
              <a:t>Multi-Tap, T9, </a:t>
            </a:r>
            <a:r>
              <a:rPr lang="en-US" dirty="0" err="1"/>
              <a:t>Fastap</a:t>
            </a:r>
            <a:r>
              <a:rPr lang="en-US" dirty="0"/>
              <a:t>, Soft keys and Soft Keyboard</a:t>
            </a:r>
          </a:p>
          <a:p>
            <a:pPr marL="881063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Multitap</a:t>
            </a:r>
            <a:r>
              <a:rPr lang="en-US" dirty="0"/>
              <a:t>-12 keys having combinations(Explicit)</a:t>
            </a:r>
          </a:p>
          <a:p>
            <a:pPr marL="881063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T9</a:t>
            </a:r>
            <a:r>
              <a:rPr lang="en-US" dirty="0"/>
              <a:t> –enhances experience of </a:t>
            </a:r>
            <a:r>
              <a:rPr lang="en-US" dirty="0" err="1"/>
              <a:t>multitap</a:t>
            </a:r>
            <a:r>
              <a:rPr lang="en-US" dirty="0"/>
              <a:t>(implicit)</a:t>
            </a:r>
          </a:p>
          <a:p>
            <a:pPr marL="881063" lvl="1" indent="-514350"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Fastap</a:t>
            </a:r>
            <a:r>
              <a:rPr lang="en-US" dirty="0"/>
              <a:t>-two keypads, one with smaller keys raised at the corners above the other keypad keys.</a:t>
            </a:r>
          </a:p>
          <a:p>
            <a:pPr lvl="2"/>
            <a:r>
              <a:rPr lang="en-US" dirty="0"/>
              <a:t>The upper one is used for alphabetic input, the lower one for number input,</a:t>
            </a:r>
          </a:p>
          <a:p>
            <a:pPr lvl="2"/>
            <a:r>
              <a:rPr lang="en-US" dirty="0"/>
              <a:t>If several keys are hit at once, a technique called </a:t>
            </a:r>
            <a:r>
              <a:rPr lang="en-US" b="1" dirty="0">
                <a:solidFill>
                  <a:srgbClr val="FF0000"/>
                </a:solidFill>
              </a:rPr>
              <a:t>passive chording </a:t>
            </a:r>
            <a:r>
              <a:rPr lang="en-US" dirty="0"/>
              <a:t>allows the system to work out what the user intended to enter.</a:t>
            </a:r>
          </a:p>
          <a:p>
            <a:endParaRPr lang="en-US" dirty="0"/>
          </a:p>
        </p:txBody>
      </p:sp>
      <p:pic>
        <p:nvPicPr>
          <p:cNvPr id="1026" name="Picture 2" descr="Multi-tap - Wikipedia">
            <a:extLst>
              <a:ext uri="{FF2B5EF4-FFF2-40B4-BE49-F238E27FC236}">
                <a16:creationId xmlns:a16="http://schemas.microsoft.com/office/drawing/2014/main" id="{5536636D-5D27-6701-1A94-2AE03FAC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1"/>
            <a:ext cx="2514600" cy="19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've never used a T9 keyboard before, so I'm learning it on my iPhone  before I switch to a Nokia later next month. That way, I can utilize typing  tests easier :">
            <a:extLst>
              <a:ext uri="{FF2B5EF4-FFF2-40B4-BE49-F238E27FC236}">
                <a16:creationId xmlns:a16="http://schemas.microsoft.com/office/drawing/2014/main" id="{306D1C11-1EF1-A17A-F3FE-BA10AD51A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046" y="4725445"/>
            <a:ext cx="3273469" cy="19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stap: The best keypads are the simple ones - CNET">
            <a:extLst>
              <a:ext uri="{FF2B5EF4-FFF2-40B4-BE49-F238E27FC236}">
                <a16:creationId xmlns:a16="http://schemas.microsoft.com/office/drawing/2014/main" id="{DECE4898-1320-A640-9C0A-7EC19989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545" y="3660731"/>
            <a:ext cx="2344455" cy="30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422BE-96F5-29AD-0477-3370E2E18943}"/>
              </a:ext>
            </a:extLst>
          </p:cNvPr>
          <p:cNvCxnSpPr>
            <a:cxnSpLocks/>
          </p:cNvCxnSpPr>
          <p:nvPr/>
        </p:nvCxnSpPr>
        <p:spPr>
          <a:xfrm flipV="1">
            <a:off x="7189940" y="1503123"/>
            <a:ext cx="2487460" cy="876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C5F009D-5FE0-0CBF-941B-B19D1DA8E318}"/>
              </a:ext>
            </a:extLst>
          </p:cNvPr>
          <p:cNvCxnSpPr/>
          <p:nvPr/>
        </p:nvCxnSpPr>
        <p:spPr>
          <a:xfrm rot="16200000" flipH="1">
            <a:off x="1481203" y="3243197"/>
            <a:ext cx="2329841" cy="1329846"/>
          </a:xfrm>
          <a:prstGeom prst="bentConnector3">
            <a:avLst>
              <a:gd name="adj1" fmla="val 10053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55A549-FF8F-7B68-7296-8583803D3DBE}"/>
              </a:ext>
            </a:extLst>
          </p:cNvPr>
          <p:cNvCxnSpPr/>
          <p:nvPr/>
        </p:nvCxnSpPr>
        <p:spPr>
          <a:xfrm>
            <a:off x="9331890" y="3244241"/>
            <a:ext cx="776614" cy="416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838200"/>
          </a:xfrm>
        </p:spPr>
        <p:txBody>
          <a:bodyPr/>
          <a:lstStyle/>
          <a:p>
            <a:r>
              <a:rPr lang="en-US" dirty="0"/>
              <a:t>Continued..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079321"/>
            <a:ext cx="8229600" cy="4778679"/>
          </a:xfrm>
        </p:spPr>
        <p:txBody>
          <a:bodyPr/>
          <a:lstStyle/>
          <a:p>
            <a:pPr marL="881063" lvl="1" indent="-514350">
              <a:buFont typeface="+mj-lt"/>
              <a:buAutoNum type="arabicPeriod" startAt="4"/>
            </a:pPr>
            <a:r>
              <a:rPr lang="en-US" dirty="0">
                <a:solidFill>
                  <a:srgbClr val="FF0000"/>
                </a:solidFill>
              </a:rPr>
              <a:t>Soft keys</a:t>
            </a:r>
            <a:r>
              <a:rPr lang="en-US" dirty="0"/>
              <a:t>-two left and right keys at the top of keypad to be determined by information on the screen;</a:t>
            </a:r>
          </a:p>
          <a:p>
            <a:pPr lvl="2"/>
            <a:r>
              <a:rPr lang="en-US" sz="1600" dirty="0"/>
              <a:t>Allows the same keys to be reused to support application and task specific choices.</a:t>
            </a:r>
          </a:p>
          <a:p>
            <a:pPr lvl="2"/>
            <a:r>
              <a:rPr lang="en-US" sz="1600" dirty="0"/>
              <a:t> Instead of having two soft keys, a whole mini keyboard, a soft keyboard, could also be displayed if there is sufficient screen space.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Internal pointer </a:t>
            </a:r>
            <a:r>
              <a:rPr lang="en-US" sz="2400" dirty="0"/>
              <a:t>devices like tracker pad, roller pads, mini joysticks ,keyboard arrow keys can be used to move the pointer on the screen.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Touch screens </a:t>
            </a:r>
            <a:r>
              <a:rPr lang="en-US" sz="2400" dirty="0"/>
              <a:t>whose areas can be activated using some physical stick like pointer, pen or a finger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Auditory interfaces </a:t>
            </a:r>
            <a:r>
              <a:rPr lang="en-US" sz="2400" dirty="0"/>
              <a:t>used for voice commands</a:t>
            </a:r>
          </a:p>
        </p:txBody>
      </p:sp>
      <p:pic>
        <p:nvPicPr>
          <p:cNvPr id="4098" name="Picture 2" descr="How to Enable Soft Keys on Android - ReadMeNow">
            <a:extLst>
              <a:ext uri="{FF2B5EF4-FFF2-40B4-BE49-F238E27FC236}">
                <a16:creationId xmlns:a16="http://schemas.microsoft.com/office/drawing/2014/main" id="{858E9D8E-8774-6A9B-959E-9012E90FE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005" y="190239"/>
            <a:ext cx="3032995" cy="188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E16D16-69FC-6B4F-4D29-D0684A9AB6D8}"/>
              </a:ext>
            </a:extLst>
          </p:cNvPr>
          <p:cNvCxnSpPr/>
          <p:nvPr/>
        </p:nvCxnSpPr>
        <p:spPr>
          <a:xfrm flipV="1">
            <a:off x="4196218" y="1098115"/>
            <a:ext cx="4822521" cy="110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762000"/>
          </a:xfrm>
        </p:spPr>
        <p:txBody>
          <a:bodyPr/>
          <a:lstStyle/>
          <a:p>
            <a:r>
              <a:rPr lang="en-US" sz="4000" dirty="0"/>
              <a:t>Handling Limited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1"/>
            <a:ext cx="9680532" cy="5334000"/>
          </a:xfrm>
        </p:spPr>
        <p:txBody>
          <a:bodyPr/>
          <a:lstStyle/>
          <a:p>
            <a:r>
              <a:rPr lang="en-US" dirty="0"/>
              <a:t>If output is too large, it can be cropped, content resolution can be reduced or a zooming interface can be used. </a:t>
            </a:r>
          </a:p>
          <a:p>
            <a:r>
              <a:rPr lang="en-US" dirty="0"/>
              <a:t>Zooming (in and out) coupled with scrolling (up and down) and panning (side to side) control enables users to view contents in an interactive way.</a:t>
            </a:r>
          </a:p>
          <a:p>
            <a:r>
              <a:rPr lang="en-US" dirty="0"/>
              <a:t>Marking which part of the whole view that is currently zoomed in is also useful for orientation.</a:t>
            </a:r>
          </a:p>
          <a:p>
            <a:r>
              <a:rPr lang="en-US" dirty="0"/>
              <a:t>Peephole display uses Sensors to determine the position of the device in relation to the user</a:t>
            </a:r>
          </a:p>
          <a:p>
            <a:r>
              <a:rPr lang="en-US" dirty="0"/>
              <a:t>Use of projectors or organic displays(foldable) for displaying large contents on small display</a:t>
            </a:r>
          </a:p>
          <a:p>
            <a:r>
              <a:rPr lang="en-US" dirty="0"/>
              <a:t>Audible outputs can be used for vehicle navigation.</a:t>
            </a:r>
          </a:p>
          <a:p>
            <a:r>
              <a:rPr lang="en-US" dirty="0"/>
              <a:t>Haptic outputs can also be used as an output device.(e.g., urgency of call can be conveyed from the vibrations)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CC6DD-0056-F789-31D2-02CA9154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292" y="5177790"/>
            <a:ext cx="5044440" cy="15773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762000"/>
          </a:xfrm>
        </p:spPr>
        <p:txBody>
          <a:bodyPr/>
          <a:lstStyle/>
          <a:p>
            <a:r>
              <a:rPr lang="en-US" dirty="0"/>
              <a:t>Games console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66801"/>
            <a:ext cx="9730636" cy="6019799"/>
          </a:xfrm>
        </p:spPr>
        <p:txBody>
          <a:bodyPr/>
          <a:lstStyle/>
          <a:p>
            <a:r>
              <a:rPr lang="en-US" dirty="0"/>
              <a:t>Seven different generations of game consoles are available based on the technologies they use.</a:t>
            </a:r>
          </a:p>
          <a:p>
            <a:r>
              <a:rPr lang="en-US" dirty="0"/>
              <a:t>Current, seventh generation, game consoles include the Nintendo </a:t>
            </a:r>
            <a:r>
              <a:rPr lang="en-US" dirty="0" err="1"/>
              <a:t>Wii</a:t>
            </a:r>
            <a:endParaRPr lang="en-US" dirty="0"/>
          </a:p>
          <a:p>
            <a:r>
              <a:rPr lang="en-US" dirty="0"/>
              <a:t>Nintendo contains micro sensors in the form of accelerometers located inside the controller and an infrared detector to sense its position in 3D space.</a:t>
            </a:r>
          </a:p>
          <a:p>
            <a:r>
              <a:rPr lang="en-US" dirty="0"/>
              <a:t>Scoring system is often tuned to the interface(as the game progresses, it becomes difficult to score points)</a:t>
            </a:r>
          </a:p>
          <a:p>
            <a:r>
              <a:rPr lang="en-US" dirty="0"/>
              <a:t>Wii wand(natural interface) make it easy for the user to interact with the system and become immersed in the virtual game environment.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generations of game consoles throughout time - Babin Business Consulting">
            <a:extLst>
              <a:ext uri="{FF2B5EF4-FFF2-40B4-BE49-F238E27FC236}">
                <a16:creationId xmlns:a16="http://schemas.microsoft.com/office/drawing/2014/main" id="{237E6A31-1337-B0CE-B700-0ECBB0AE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53" y="156210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deo Game Console Database and the Second Generation">
            <a:extLst>
              <a:ext uri="{FF2B5EF4-FFF2-40B4-BE49-F238E27FC236}">
                <a16:creationId xmlns:a16="http://schemas.microsoft.com/office/drawing/2014/main" id="{4306D49A-94B3-5EF4-B36D-864757029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49" y="156210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rd generation of video game consoles - Wikipedia">
            <a:extLst>
              <a:ext uri="{FF2B5EF4-FFF2-40B4-BE49-F238E27FC236}">
                <a16:creationId xmlns:a16="http://schemas.microsoft.com/office/drawing/2014/main" id="{87F877FF-1CB6-BCA8-5ACB-92F2D569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45" y="156210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urth generation of consoles | 100% RETRO | EN | INFOCONSOLAS">
            <a:extLst>
              <a:ext uri="{FF2B5EF4-FFF2-40B4-BE49-F238E27FC236}">
                <a16:creationId xmlns:a16="http://schemas.microsoft.com/office/drawing/2014/main" id="{27A89DF1-A280-345C-6E4D-179FD2EF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52" y="2091691"/>
            <a:ext cx="3152775" cy="1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fth generation of video game consoles | Ultimate Pop Culture Wiki | Fandom">
            <a:extLst>
              <a:ext uri="{FF2B5EF4-FFF2-40B4-BE49-F238E27FC236}">
                <a16:creationId xmlns:a16="http://schemas.microsoft.com/office/drawing/2014/main" id="{6DB6D028-5949-8FC4-1D9A-324CF615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249" y="2091691"/>
            <a:ext cx="3152776" cy="1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ixth Generation Of Video Game Consoles: Most Up-to-Date Encyclopedia, News  &amp; Reviews">
            <a:extLst>
              <a:ext uri="{FF2B5EF4-FFF2-40B4-BE49-F238E27FC236}">
                <a16:creationId xmlns:a16="http://schemas.microsoft.com/office/drawing/2014/main" id="{075FD340-46A1-121E-8E3E-DD63A5F0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45" y="2091691"/>
            <a:ext cx="3152775" cy="1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venth generation of video game consoles - Wikipedia">
            <a:extLst>
              <a:ext uri="{FF2B5EF4-FFF2-40B4-BE49-F238E27FC236}">
                <a16:creationId xmlns:a16="http://schemas.microsoft.com/office/drawing/2014/main" id="{DF9F4614-F2CF-5CD7-3911-6CE63A3B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41109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715A9-744A-99FA-BEAB-109CBEE4AE15}"/>
              </a:ext>
            </a:extLst>
          </p:cNvPr>
          <p:cNvSpPr txBox="1"/>
          <p:nvPr/>
        </p:nvSpPr>
        <p:spPr>
          <a:xfrm>
            <a:off x="1794510" y="5086350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Generation of Game Consoles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C0ECB-68D8-C86E-0E54-327DC50E742A}"/>
              </a:ext>
            </a:extLst>
          </p:cNvPr>
          <p:cNvSpPr txBox="1"/>
          <p:nvPr/>
        </p:nvSpPr>
        <p:spPr>
          <a:xfrm>
            <a:off x="2651760" y="1737360"/>
            <a:ext cx="17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10203-D43D-6A18-6B61-81E50298FFB9}"/>
              </a:ext>
            </a:extLst>
          </p:cNvPr>
          <p:cNvSpPr txBox="1"/>
          <p:nvPr/>
        </p:nvSpPr>
        <p:spPr>
          <a:xfrm>
            <a:off x="6095999" y="1722359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Generation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5224B-0744-3AAA-30CA-63FA7F986C3E}"/>
              </a:ext>
            </a:extLst>
          </p:cNvPr>
          <p:cNvSpPr txBox="1"/>
          <p:nvPr/>
        </p:nvSpPr>
        <p:spPr>
          <a:xfrm>
            <a:off x="9793602" y="1663184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Generation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930BB-10ED-CF5D-ECF0-7863849EFEC7}"/>
              </a:ext>
            </a:extLst>
          </p:cNvPr>
          <p:cNvSpPr txBox="1"/>
          <p:nvPr/>
        </p:nvSpPr>
        <p:spPr>
          <a:xfrm>
            <a:off x="2775584" y="3642123"/>
            <a:ext cx="203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 Generation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71F66-0927-34A8-B93E-9D3D39CD17EA}"/>
              </a:ext>
            </a:extLst>
          </p:cNvPr>
          <p:cNvSpPr txBox="1"/>
          <p:nvPr/>
        </p:nvSpPr>
        <p:spPr>
          <a:xfrm>
            <a:off x="6361749" y="3642123"/>
            <a:ext cx="203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 Generation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C3659-57C9-0980-A56E-F7E4A2546AD3}"/>
              </a:ext>
            </a:extLst>
          </p:cNvPr>
          <p:cNvSpPr txBox="1"/>
          <p:nvPr/>
        </p:nvSpPr>
        <p:spPr>
          <a:xfrm>
            <a:off x="9534209" y="3644385"/>
            <a:ext cx="203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 Generation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CD5563-0793-F37C-24F9-22432216DA6E}"/>
              </a:ext>
            </a:extLst>
          </p:cNvPr>
          <p:cNvSpPr txBox="1"/>
          <p:nvPr/>
        </p:nvSpPr>
        <p:spPr>
          <a:xfrm>
            <a:off x="8143874" y="6407113"/>
            <a:ext cx="203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16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Human Computer Interaction has Three Components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59491"/>
          </a:xfrm>
        </p:spPr>
        <p:txBody>
          <a:bodyPr>
            <a:normAutofit/>
          </a:bodyPr>
          <a:lstStyle/>
          <a:p>
            <a:pPr marL="793750" indent="-219075"/>
            <a:r>
              <a:rPr lang="en-US" dirty="0">
                <a:latin typeface="Times New Roman" pitchFamily="18" charset="0"/>
                <a:cs typeface="Times New Roman" pitchFamily="18" charset="0"/>
              </a:rPr>
              <a:t>Human </a:t>
            </a:r>
          </a:p>
          <a:p>
            <a:pPr marL="793750" indent="-219075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793750" indent="-219075"/>
            <a:r>
              <a:rPr lang="en-US" dirty="0">
                <a:latin typeface="Times New Roman" pitchFamily="18" charset="0"/>
                <a:cs typeface="Times New Roman" pitchFamily="18" charset="0"/>
              </a:rPr>
              <a:t>Computer </a:t>
            </a:r>
          </a:p>
          <a:p>
            <a:pPr marL="793750" indent="-219075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793750" indent="-219075"/>
            <a:r>
              <a:rPr lang="en-US" dirty="0">
                <a:latin typeface="Times New Roman" pitchFamily="18" charset="0"/>
                <a:cs typeface="Times New Roman" pitchFamily="18" charset="0"/>
              </a:rPr>
              <a:t>Interaction</a:t>
            </a:r>
          </a:p>
          <a:p>
            <a:pPr marL="793750" indent="-219075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793750" indent="-219075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793750" lvl="1" indent="-219075">
              <a:spcBef>
                <a:spcPts val="400"/>
              </a:spcBef>
              <a:buSzPct val="68000"/>
              <a:buNone/>
            </a:pPr>
            <a:r>
              <a:rPr lang="en-US" sz="2000" i="1" dirty="0">
                <a:latin typeface="Comic Sans MS" pitchFamily="66" charset="0"/>
              </a:rPr>
              <a:t>	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The goal of HCI is to improve the interaction between users and computers by making computers more user-friendly and receptive to the user's needs.</a:t>
            </a:r>
          </a:p>
          <a:p>
            <a:pPr marL="793750" indent="-219075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793750" indent="-219075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 descr="computer.gif                                                   0007898DMacintosh HD                   ABA78158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455538" flipH="1">
            <a:off x="7859330" y="1498830"/>
            <a:ext cx="1453767" cy="1242602"/>
          </a:xfrm>
          <a:prstGeom prst="rect">
            <a:avLst/>
          </a:prstGeom>
          <a:noFill/>
        </p:spPr>
      </p:pic>
      <p:sp>
        <p:nvSpPr>
          <p:cNvPr id="5" name="AutoShape 5"/>
          <p:cNvSpPr>
            <a:spLocks noChangeArrowheads="1"/>
          </p:cNvSpPr>
          <p:nvPr/>
        </p:nvSpPr>
        <p:spPr bwMode="auto">
          <a:xfrm rot="59183">
            <a:off x="5569752" y="2978953"/>
            <a:ext cx="838200" cy="8382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59183" flipV="1">
            <a:off x="6407245" y="2375261"/>
            <a:ext cx="1524000" cy="762000"/>
          </a:xfrm>
          <a:prstGeom prst="line">
            <a:avLst/>
          </a:prstGeom>
          <a:noFill/>
          <a:ln w="57150">
            <a:solidFill>
              <a:srgbClr val="2E005D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rot="59183" flipV="1">
            <a:off x="6483446" y="2680062"/>
            <a:ext cx="1524000" cy="762000"/>
          </a:xfrm>
          <a:prstGeom prst="line">
            <a:avLst/>
          </a:prstGeom>
          <a:noFill/>
          <a:ln w="57150">
            <a:solidFill>
              <a:srgbClr val="2E005D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838200"/>
          </a:xfrm>
        </p:spPr>
        <p:txBody>
          <a:bodyPr/>
          <a:lstStyle/>
          <a:p>
            <a:r>
              <a:rPr lang="en-US" dirty="0" err="1"/>
              <a:t>Localised</a:t>
            </a:r>
            <a:r>
              <a:rPr lang="en-US" dirty="0"/>
              <a:t> remote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219200"/>
            <a:ext cx="8229600" cy="3886200"/>
          </a:xfrm>
        </p:spPr>
        <p:txBody>
          <a:bodyPr/>
          <a:lstStyle/>
          <a:p>
            <a:r>
              <a:rPr lang="en-US" dirty="0"/>
              <a:t>To reduce the degree of manual interaction</a:t>
            </a:r>
          </a:p>
          <a:p>
            <a:r>
              <a:rPr lang="en-US" dirty="0"/>
              <a:t>Design issue- overlapping features ,devices need to be orchestrated with respect to a common feature.</a:t>
            </a:r>
          </a:p>
          <a:p>
            <a:r>
              <a:rPr lang="en-US" dirty="0" err="1"/>
              <a:t>Eg</a:t>
            </a:r>
            <a:r>
              <a:rPr lang="en-US" dirty="0"/>
              <a:t>: increasing volume of home entertainment system</a:t>
            </a:r>
          </a:p>
          <a:p>
            <a:r>
              <a:rPr lang="en-US" dirty="0"/>
              <a:t>Solution-universal </a:t>
            </a:r>
            <a:r>
              <a:rPr lang="en-US" dirty="0" err="1"/>
              <a:t>localised</a:t>
            </a:r>
            <a:r>
              <a:rPr lang="en-US" dirty="0"/>
              <a:t> remote control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590550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Universal local </a:t>
            </a:r>
            <a:r>
              <a:rPr lang="en-US"/>
              <a:t>remote control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371600"/>
            <a:ext cx="7239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Hidden UI Via Basic Smart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WIMPS is more obtrusive-needs users to think continuously</a:t>
            </a:r>
          </a:p>
          <a:p>
            <a:r>
              <a:rPr lang="en-US" dirty="0"/>
              <a:t>More natural interfaces are required –gestures, senses, speech etc</a:t>
            </a:r>
          </a:p>
          <a:p>
            <a:r>
              <a:rPr lang="en-US" dirty="0"/>
              <a:t>Multimodal interface , gesture interface, natural language interfaces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Modality- mode of human interaction using one of the human senses-5 senses</a:t>
            </a:r>
          </a:p>
          <a:p>
            <a:r>
              <a:rPr lang="en-US" dirty="0"/>
              <a:t>human senses such as cameras ,touch screens, microphones ,chemical sensors .</a:t>
            </a:r>
          </a:p>
          <a:p>
            <a:r>
              <a:rPr lang="en-US" dirty="0"/>
              <a:t>Majority of ICT system have single mode- but human interaction is multimodal.</a:t>
            </a:r>
          </a:p>
          <a:p>
            <a:r>
              <a:rPr lang="en-US" dirty="0" err="1"/>
              <a:t>Eg</a:t>
            </a:r>
            <a:r>
              <a:rPr lang="en-US" dirty="0"/>
              <a:t>: attentive interface-rely on attention</a:t>
            </a:r>
          </a:p>
          <a:p>
            <a:pPr>
              <a:buNone/>
            </a:pPr>
            <a:r>
              <a:rPr lang="en-US" dirty="0"/>
              <a:t>          wearable interface- worn by user</a:t>
            </a:r>
          </a:p>
          <a:p>
            <a:pPr>
              <a:buNone/>
            </a:pPr>
            <a:r>
              <a:rPr lang="en-US" dirty="0"/>
              <a:t>          vision based human motion analysis system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742950"/>
          </a:xfrm>
        </p:spPr>
        <p:txBody>
          <a:bodyPr/>
          <a:lstStyle/>
          <a:p>
            <a:r>
              <a:rPr lang="en-US" dirty="0"/>
              <a:t>Gesture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Meaningful and expressive body movements</a:t>
            </a:r>
          </a:p>
          <a:p>
            <a:r>
              <a:rPr lang="en-US" dirty="0"/>
              <a:t>Can be sensed by </a:t>
            </a:r>
          </a:p>
          <a:p>
            <a:pPr>
              <a:buNone/>
            </a:pPr>
            <a:r>
              <a:rPr lang="en-US" sz="2400" dirty="0"/>
              <a:t>              wearable device-gloves</a:t>
            </a:r>
          </a:p>
          <a:p>
            <a:pPr>
              <a:buNone/>
            </a:pPr>
            <a:r>
              <a:rPr lang="en-US" sz="2400" dirty="0"/>
              <a:t>              magnetic trackers</a:t>
            </a:r>
          </a:p>
          <a:p>
            <a:pPr>
              <a:buNone/>
            </a:pPr>
            <a:r>
              <a:rPr lang="en-US" sz="2400" dirty="0"/>
              <a:t>              body attachments- accelerometers, gyroscopes</a:t>
            </a:r>
          </a:p>
          <a:p>
            <a:pPr>
              <a:buNone/>
            </a:pPr>
            <a:r>
              <a:rPr lang="en-US" sz="2400" dirty="0"/>
              <a:t>              computer vision techniques</a:t>
            </a:r>
          </a:p>
          <a:p>
            <a:r>
              <a:rPr lang="en-US" sz="2400" dirty="0"/>
              <a:t>Two types of gestures</a:t>
            </a:r>
          </a:p>
          <a:p>
            <a:pPr lvl="1"/>
            <a:r>
              <a:rPr lang="en-US" sz="2200" dirty="0"/>
              <a:t>Contactful gesture-handshake, use of </a:t>
            </a:r>
            <a:r>
              <a:rPr lang="en-US" sz="2200" dirty="0" err="1"/>
              <a:t>touchscreen</a:t>
            </a:r>
            <a:endParaRPr lang="en-US" sz="2200" dirty="0"/>
          </a:p>
          <a:p>
            <a:pPr lvl="1"/>
            <a:r>
              <a:rPr lang="en-US" sz="2200" dirty="0"/>
              <a:t>Contactless gesture- waving at someone</a:t>
            </a:r>
          </a:p>
          <a:p>
            <a:r>
              <a:rPr lang="en-US" dirty="0" err="1"/>
              <a:t>Eg</a:t>
            </a:r>
            <a:r>
              <a:rPr lang="en-US" dirty="0"/>
              <a:t>: Sony’s eye toy, current devices having gyroscope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2310" y="544831"/>
            <a:ext cx="83058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59055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Reflective Versus Active Displays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5105400"/>
          </a:xfrm>
        </p:spPr>
        <p:txBody>
          <a:bodyPr/>
          <a:lstStyle/>
          <a:p>
            <a:r>
              <a:rPr lang="en-US" dirty="0" err="1"/>
              <a:t>Ebooks</a:t>
            </a:r>
            <a:r>
              <a:rPr lang="en-US" dirty="0"/>
              <a:t> are light weight, thin, long lasting powered, pocket sized devices with touch screens enabling pages to be turned by touch.</a:t>
            </a:r>
          </a:p>
          <a:p>
            <a:r>
              <a:rPr lang="en-US" dirty="0"/>
              <a:t>It differs in type of display it uses- reflective</a:t>
            </a:r>
          </a:p>
          <a:p>
            <a:r>
              <a:rPr lang="en-US" dirty="0"/>
              <a:t>No energy required, readable in sunlight, can be read from any direction</a:t>
            </a:r>
          </a:p>
          <a:p>
            <a:r>
              <a:rPr lang="en-US" dirty="0"/>
              <a:t>Based on electrophoretic display</a:t>
            </a:r>
          </a:p>
          <a:p>
            <a:r>
              <a:rPr lang="en-US" dirty="0"/>
              <a:t>EPDs –electrophoretic phenomenon of charged particles suspended in a solvent. </a:t>
            </a:r>
          </a:p>
          <a:p>
            <a:r>
              <a:rPr lang="en-US" dirty="0"/>
              <a:t>Displayed text and images can be electrically written or erased repeatedly</a:t>
            </a:r>
          </a:p>
        </p:txBody>
      </p:sp>
      <p:pic>
        <p:nvPicPr>
          <p:cNvPr id="2050" name="Picture 2" descr="Reflective Display Technology - What You Need to Know">
            <a:extLst>
              <a:ext uri="{FF2B5EF4-FFF2-40B4-BE49-F238E27FC236}">
                <a16:creationId xmlns:a16="http://schemas.microsoft.com/office/drawing/2014/main" id="{35E5BA52-9F54-27F1-60B2-935A08EA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4777740"/>
            <a:ext cx="2171700" cy="193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xima Max Pro Knight Bluetooth Calling Smartwatch with 44.5MM Round Active  Display of 550 Nits Brightness, Voice Assistant, Hr &amp; Spo2 Monitor,30+  Excercise Modes, Inbuilt Games (Black) : Amazon.in: Electronics">
            <a:extLst>
              <a:ext uri="{FF2B5EF4-FFF2-40B4-BE49-F238E27FC236}">
                <a16:creationId xmlns:a16="http://schemas.microsoft.com/office/drawing/2014/main" id="{B95A45C5-C691-D7B3-5181-F8DDEA75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4777740"/>
            <a:ext cx="2455861" cy="193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0420" y="590550"/>
            <a:ext cx="5303520" cy="406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Electrophoretic Displays | SpringerLink">
            <a:extLst>
              <a:ext uri="{FF2B5EF4-FFF2-40B4-BE49-F238E27FC236}">
                <a16:creationId xmlns:a16="http://schemas.microsoft.com/office/drawing/2014/main" id="{0E8CDFE6-E288-1FEE-B40E-792D1346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593" y="4438650"/>
            <a:ext cx="29241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8229600" cy="742950"/>
          </a:xfrm>
        </p:spPr>
        <p:txBody>
          <a:bodyPr/>
          <a:lstStyle/>
          <a:p>
            <a:r>
              <a:rPr lang="en-US" dirty="0"/>
              <a:t>Combining I/O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14401"/>
            <a:ext cx="8229600" cy="5410200"/>
          </a:xfrm>
        </p:spPr>
        <p:txBody>
          <a:bodyPr/>
          <a:lstStyle/>
          <a:p>
            <a:r>
              <a:rPr lang="en-US" dirty="0"/>
              <a:t>Resistive  v/s capacitive </a:t>
            </a:r>
            <a:r>
              <a:rPr lang="en-US" dirty="0" err="1"/>
              <a:t>touchscreen</a:t>
            </a:r>
            <a:endParaRPr lang="en-US" dirty="0"/>
          </a:p>
          <a:p>
            <a:r>
              <a:rPr lang="en-US" dirty="0"/>
              <a:t>Tangible user interface (TUI) –augmenting real physical world by connecting digital information to everyday physical objects and environments.</a:t>
            </a:r>
          </a:p>
          <a:p>
            <a:r>
              <a:rPr lang="en-US" dirty="0" err="1"/>
              <a:t>Eg</a:t>
            </a:r>
            <a:r>
              <a:rPr lang="en-US" dirty="0"/>
              <a:t> of TUI are ambient wood, </a:t>
            </a:r>
            <a:r>
              <a:rPr lang="en-US" dirty="0" err="1"/>
              <a:t>datatiles</a:t>
            </a:r>
            <a:endParaRPr lang="en-US" dirty="0"/>
          </a:p>
          <a:p>
            <a:r>
              <a:rPr lang="en-US" dirty="0"/>
              <a:t>Organic interface-resemble natural human -physical and human-human interaction</a:t>
            </a:r>
          </a:p>
          <a:p>
            <a:r>
              <a:rPr lang="en-US" dirty="0" err="1"/>
              <a:t>Eg</a:t>
            </a:r>
            <a:r>
              <a:rPr lang="en-US" dirty="0"/>
              <a:t>: Organic Light Emitting Diode (OLED) display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098" name="Picture 2" descr="OLED - Organic Light Emitting Diode - Newhaven Display">
            <a:extLst>
              <a:ext uri="{FF2B5EF4-FFF2-40B4-BE49-F238E27FC236}">
                <a16:creationId xmlns:a16="http://schemas.microsoft.com/office/drawing/2014/main" id="{0AA73E8F-E569-BFD2-D3EA-D88FCA6D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590" y="3874770"/>
            <a:ext cx="4899660" cy="275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ED - Organic Light Emitting Diode - Newhaven Display">
            <a:extLst>
              <a:ext uri="{FF2B5EF4-FFF2-40B4-BE49-F238E27FC236}">
                <a16:creationId xmlns:a16="http://schemas.microsoft.com/office/drawing/2014/main" id="{58CDA4E7-29F1-90FF-E091-A0FA35D8C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40" y="3874770"/>
            <a:ext cx="4226243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81000"/>
            <a:ext cx="8229600" cy="819150"/>
          </a:xfrm>
        </p:spPr>
        <p:txBody>
          <a:bodyPr/>
          <a:lstStyle/>
          <a:p>
            <a:r>
              <a:rPr lang="en-US" dirty="0"/>
              <a:t>Advantages of OLED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5105401"/>
          </a:xfrm>
        </p:spPr>
        <p:txBody>
          <a:bodyPr/>
          <a:lstStyle/>
          <a:p>
            <a:r>
              <a:rPr lang="en-US" dirty="0"/>
              <a:t>Lower cost</a:t>
            </a:r>
          </a:p>
          <a:p>
            <a:r>
              <a:rPr lang="en-US" dirty="0"/>
              <a:t>Lightweight and flexible</a:t>
            </a:r>
          </a:p>
          <a:p>
            <a:r>
              <a:rPr lang="en-US" dirty="0"/>
              <a:t>Good resolution</a:t>
            </a:r>
          </a:p>
          <a:p>
            <a:r>
              <a:rPr lang="en-US" dirty="0"/>
              <a:t>Wider viewing angles and improved brightness</a:t>
            </a:r>
          </a:p>
          <a:p>
            <a:r>
              <a:rPr lang="en-US" dirty="0"/>
              <a:t>Power efficiency</a:t>
            </a:r>
          </a:p>
          <a:p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/>
              <a:t>samsung</a:t>
            </a:r>
            <a:r>
              <a:rPr lang="en-US" dirty="0"/>
              <a:t> galaxy note edge, LG G Flex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8229600" cy="762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Model Human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752600"/>
            <a:ext cx="3429000" cy="3886200"/>
          </a:xfrm>
        </p:spPr>
        <p:txBody>
          <a:bodyPr>
            <a:normAutofit fontScale="25000" lnSpcReduction="20000"/>
          </a:bodyPr>
          <a:lstStyle/>
          <a:p>
            <a:pPr marL="255588" indent="-255588">
              <a:buFont typeface="Wingdings 3"/>
              <a:buChar char=""/>
              <a:defRPr/>
            </a:pP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Card, Moran and Newell (1983),  described the Model Human Processor (MHP)</a:t>
            </a:r>
          </a:p>
          <a:p>
            <a:pPr marL="255588" indent="-255588">
              <a:buFont typeface="Wingdings 3"/>
              <a:buChar char=""/>
              <a:defRPr/>
            </a:pPr>
            <a:endParaRPr lang="en-US" sz="9600" dirty="0">
              <a:latin typeface="Times New Roman" pitchFamily="18" charset="0"/>
              <a:cs typeface="Times New Roman" pitchFamily="18" charset="0"/>
            </a:endParaRPr>
          </a:p>
          <a:p>
            <a:pPr marL="255588" indent="-255588">
              <a:buFont typeface="Wingdings 3"/>
              <a:buChar char=""/>
              <a:defRPr/>
            </a:pPr>
            <a:r>
              <a:rPr lang="en-US" sz="9600" dirty="0">
                <a:latin typeface="Times New Roman" pitchFamily="18" charset="0"/>
                <a:cs typeface="Times New Roman" pitchFamily="18" charset="0"/>
              </a:rPr>
              <a:t>A simplified view of the human processing involved in interacting with computer system.</a:t>
            </a:r>
          </a:p>
          <a:p>
            <a:pPr marL="365760" indent="-256032">
              <a:buNone/>
              <a:defRPr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pPr marL="365760" indent="-256032">
              <a:buNone/>
              <a:defRPr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65760" indent="-256032">
              <a:buNone/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</a:t>
            </a:r>
          </a:p>
        </p:txBody>
      </p:sp>
      <p:pic>
        <p:nvPicPr>
          <p:cNvPr id="4" name="Content Placeholder 3" descr="human elemen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66800"/>
            <a:ext cx="54864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632" y="624109"/>
            <a:ext cx="2487168" cy="5614951"/>
          </a:xfrm>
        </p:spPr>
        <p:txBody>
          <a:bodyPr>
            <a:normAutofit/>
          </a:bodyPr>
          <a:lstStyle/>
          <a:p>
            <a:r>
              <a:rPr lang="en-US" sz="3200"/>
              <a:t>Auditory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0016" y="624110"/>
            <a:ext cx="6804596" cy="34849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An Auditory user interface (AUI) is an interface which relies primarily or exclusively on audio for interaction, including speech and sound. (Weinschenk &amp; Barker 2000)</a:t>
            </a:r>
          </a:p>
          <a:p>
            <a:pPr>
              <a:lnSpc>
                <a:spcPct val="90000"/>
              </a:lnSpc>
            </a:pPr>
            <a:r>
              <a:rPr lang="en-US" sz="1400"/>
              <a:t>Examples: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400"/>
              <a:t>Natural Language/Speech User Interfaces.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400"/>
              <a:t>Hands-free automobile navigational system.</a:t>
            </a:r>
          </a:p>
          <a:p>
            <a:pPr lvl="1">
              <a:lnSpc>
                <a:spcPct val="90000"/>
              </a:lnSpc>
              <a:buFont typeface="+mj-lt"/>
              <a:buAutoNum type="arabicPeriod"/>
            </a:pPr>
            <a:r>
              <a:rPr lang="en-US" sz="1400"/>
              <a:t>Interactive voice response system (IVR) like automated payment center.</a:t>
            </a:r>
          </a:p>
          <a:p>
            <a:pPr>
              <a:lnSpc>
                <a:spcPct val="90000"/>
              </a:lnSpc>
            </a:pPr>
            <a:r>
              <a:rPr lang="en-US" sz="1400"/>
              <a:t>Communicative connections between machine and user</a:t>
            </a:r>
          </a:p>
          <a:p>
            <a:pPr>
              <a:lnSpc>
                <a:spcPct val="90000"/>
              </a:lnSpc>
            </a:pPr>
            <a:r>
              <a:rPr lang="en-US" sz="1400"/>
              <a:t>Replacement to keyboard text</a:t>
            </a:r>
          </a:p>
          <a:p>
            <a:pPr>
              <a:lnSpc>
                <a:spcPct val="90000"/>
              </a:lnSpc>
            </a:pPr>
            <a:r>
              <a:rPr lang="en-US" sz="1400"/>
              <a:t>For visually impaired users</a:t>
            </a:r>
          </a:p>
          <a:p>
            <a:pPr>
              <a:lnSpc>
                <a:spcPct val="90000"/>
              </a:lnSpc>
            </a:pPr>
            <a:r>
              <a:rPr lang="en-US" sz="1400"/>
              <a:t>Challenges- noise removal, ambiguity of commands</a:t>
            </a:r>
          </a:p>
          <a:p>
            <a:pPr>
              <a:lnSpc>
                <a:spcPct val="90000"/>
              </a:lnSpc>
              <a:buNone/>
            </a:pPr>
            <a:endParaRPr lang="en-US" sz="1400"/>
          </a:p>
        </p:txBody>
      </p:sp>
      <p:pic>
        <p:nvPicPr>
          <p:cNvPr id="5122" name="Picture 2" descr="Speech and Auditory Interfaces for Ubiquitous, Immersive and Personalized  Applications | Semantic Scholar">
            <a:extLst>
              <a:ext uri="{FF2B5EF4-FFF2-40B4-BE49-F238E27FC236}">
                <a16:creationId xmlns:a16="http://schemas.microsoft.com/office/drawing/2014/main" id="{A8003B0E-15EC-36C0-4191-9159928F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276" y="4294208"/>
            <a:ext cx="5556723" cy="19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905000" y="228600"/>
            <a:ext cx="8305800" cy="609600"/>
          </a:xfrm>
          <a:prstGeom prst="rect">
            <a:avLst/>
          </a:prstGeom>
          <a:noFill/>
        </p:spPr>
        <p:txBody>
          <a:bodyPr vert="horz" lIns="90487" tIns="44450" rIns="90487" bIns="4445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GB" sz="3200" b="1" dirty="0">
                <a:latin typeface="Times New Roman" pitchFamily="18" charset="0"/>
                <a:ea typeface="+mj-ea"/>
                <a:cs typeface="Times New Roman" pitchFamily="18" charset="0"/>
              </a:rPr>
              <a:t>Why do we need to understand Humans?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133600" y="990600"/>
            <a:ext cx="8229600" cy="5410200"/>
          </a:xfrm>
          <a:prstGeom prst="rect">
            <a:avLst/>
          </a:prstGeom>
          <a:noFill/>
        </p:spPr>
        <p:txBody>
          <a:bodyPr vert="horz" lIns="90487" tIns="44450" rIns="90487" bIns="44450">
            <a:normAutofit fontScale="85000" lnSpcReduction="20000"/>
          </a:bodyPr>
          <a:lstStyle/>
          <a:p>
            <a:pPr marL="365760" indent="-256032" defTabSz="9144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Interacting with technology is cognitive.</a:t>
            </a:r>
          </a:p>
          <a:p>
            <a:pPr marL="365760" indent="-256032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Human information processing referred to as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cognition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  <a:p>
            <a:pPr marL="365760" indent="-256032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Human cognition process is involved when interacting with system, like attention, perception and recognition, memory, learning, reasoning, problem solving and decision making.</a:t>
            </a:r>
          </a:p>
          <a:p>
            <a:pPr marL="365760" indent="-256032" defTabSz="9144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Need to take into account cognitive processes involved and cognitive limitations of users.</a:t>
            </a:r>
          </a:p>
          <a:p>
            <a:pPr marL="365760" indent="-256032" defTabSz="9144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Provides knowledge about what users can and cannot be expected to do.</a:t>
            </a:r>
          </a:p>
          <a:p>
            <a:pPr marL="365760" indent="-256032" defTabSz="9144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Identifies and explains the nature and causes of problems users encounter.</a:t>
            </a:r>
          </a:p>
          <a:p>
            <a:pPr marL="365760" indent="-256032" defTabSz="9144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Supply theories, modelling tools, guidance and methods that can lead to the design of better interactive products.</a:t>
            </a:r>
          </a:p>
          <a:p>
            <a:pPr marL="365760" indent="-256032" defTabSz="9144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Must consider what are users good and bad at?</a:t>
            </a:r>
          </a:p>
          <a:p>
            <a:pPr marL="365760" indent="-256032" defTabSz="914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7400" y="304800"/>
            <a:ext cx="8229600" cy="16002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Computer</a:t>
            </a:r>
            <a:br>
              <a:rPr lang="en-US" sz="3300" dirty="0">
                <a:latin typeface="Times New Roman" pitchFamily="18" charset="0"/>
                <a:cs typeface="Times New Roman" pitchFamily="18" charset="0"/>
              </a:rPr>
            </a:b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In fact, the most sophisticated machines are worthless unless they can be used properly by men. </a:t>
            </a:r>
            <a:br>
              <a:rPr lang="en-US" sz="4400" dirty="0"/>
            </a:br>
            <a:r>
              <a:rPr lang="en-US" dirty="0"/>
              <a:t> </a:t>
            </a:r>
          </a:p>
        </p:txBody>
      </p:sp>
      <p:pic>
        <p:nvPicPr>
          <p:cNvPr id="5" name="Content Placeholder 4" descr="computer element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2413590"/>
            <a:ext cx="6443159" cy="4215809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191</TotalTime>
  <Words>3892</Words>
  <Application>Microsoft Office PowerPoint</Application>
  <PresentationFormat>Widescreen</PresentationFormat>
  <Paragraphs>491</Paragraphs>
  <Slides>70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AdvTimes</vt:lpstr>
      <vt:lpstr>AdvTimes-i</vt:lpstr>
      <vt:lpstr>Arial</vt:lpstr>
      <vt:lpstr>Calibri</vt:lpstr>
      <vt:lpstr>Century Gothic</vt:lpstr>
      <vt:lpstr>Comic Sans MS</vt:lpstr>
      <vt:lpstr>Times New Roman</vt:lpstr>
      <vt:lpstr>Verdana</vt:lpstr>
      <vt:lpstr>Wingdings 2</vt:lpstr>
      <vt:lpstr>Wingdings 3</vt:lpstr>
      <vt:lpstr>Wisp</vt:lpstr>
      <vt:lpstr>Document</vt:lpstr>
      <vt:lpstr>Chapter 3 Human–Computer Interaction</vt:lpstr>
      <vt:lpstr>Syllabus</vt:lpstr>
      <vt:lpstr>Introduction to HCI</vt:lpstr>
      <vt:lpstr>PowerPoint Presentation</vt:lpstr>
      <vt:lpstr>Human Computer Interaction (HCI)</vt:lpstr>
      <vt:lpstr>Human Computer Interaction has Three Components</vt:lpstr>
      <vt:lpstr>Model Human Processor</vt:lpstr>
      <vt:lpstr>PowerPoint Presentation</vt:lpstr>
      <vt:lpstr> Computer In fact, the most sophisticated machines are worthless unless they can be used properly by men.   </vt:lpstr>
      <vt:lpstr>What is Interaction? </vt:lpstr>
      <vt:lpstr>What is Interface?</vt:lpstr>
      <vt:lpstr>Donald Norman’s model</vt:lpstr>
      <vt:lpstr>PowerPoint Presentation</vt:lpstr>
      <vt:lpstr>PowerPoint Presentation</vt:lpstr>
      <vt:lpstr>PowerPoint Presentation</vt:lpstr>
      <vt:lpstr>PowerPoint Presentation</vt:lpstr>
      <vt:lpstr>User interface (UI)</vt:lpstr>
      <vt:lpstr>PowerPoint Presentation</vt:lpstr>
      <vt:lpstr>Basic user interface styles</vt:lpstr>
      <vt:lpstr>Command line interface</vt:lpstr>
      <vt:lpstr>Menu interface</vt:lpstr>
      <vt:lpstr>Form Interface</vt:lpstr>
      <vt:lpstr>WIMP</vt:lpstr>
      <vt:lpstr>Some other Interaction styles</vt:lpstr>
      <vt:lpstr>Principles of User interface design</vt:lpstr>
      <vt:lpstr>PowerPoint Presentation</vt:lpstr>
      <vt:lpstr>PowerPoint Presentation</vt:lpstr>
      <vt:lpstr>PowerPoint Presentation</vt:lpstr>
      <vt:lpstr>Suggestions for Interface Designs</vt:lpstr>
      <vt:lpstr>Suggestions for Interface Designs cont..</vt:lpstr>
      <vt:lpstr>USABILITY</vt:lpstr>
      <vt:lpstr>PowerPoint Presentation</vt:lpstr>
      <vt:lpstr>PowerPoint Presentation</vt:lpstr>
      <vt:lpstr>Role of HCI in Pervasive Computing</vt:lpstr>
      <vt:lpstr>Role of HCI in Pervasive Computing</vt:lpstr>
      <vt:lpstr>Explicit HCI </vt:lpstr>
      <vt:lpstr>HCI motivation</vt:lpstr>
      <vt:lpstr>Haeckel’s law and inverse law</vt:lpstr>
      <vt:lpstr>Implicit HCI motivation</vt:lpstr>
      <vt:lpstr>Implicit HCI (iHCI)</vt:lpstr>
      <vt:lpstr>Complexity and challenges of iHCI</vt:lpstr>
      <vt:lpstr>Ubiquitous audio video content access</vt:lpstr>
      <vt:lpstr>Continued…</vt:lpstr>
      <vt:lpstr>Ubiquitous information access and  E-books</vt:lpstr>
      <vt:lpstr>Universal local control of ICT system</vt:lpstr>
      <vt:lpstr>User-Awareness and Personal Spaces</vt:lpstr>
      <vt:lpstr>Diversity of ICT Device Interaction</vt:lpstr>
      <vt:lpstr>The range of ICT device sizes in common use in the 2000s</vt:lpstr>
      <vt:lpstr>UI and Interaction for Four Widely Used Devices</vt:lpstr>
      <vt:lpstr>PC Interface</vt:lpstr>
      <vt:lpstr>WIMPS interface</vt:lpstr>
      <vt:lpstr>Dialogues in WIMP</vt:lpstr>
      <vt:lpstr>Drawbacks of WIMP</vt:lpstr>
      <vt:lpstr>Mobile handheld device interface</vt:lpstr>
      <vt:lpstr>Handling limited key input</vt:lpstr>
      <vt:lpstr>Continued..</vt:lpstr>
      <vt:lpstr>Handling Limited Output</vt:lpstr>
      <vt:lpstr>Games console interface</vt:lpstr>
      <vt:lpstr>PowerPoint Presentation</vt:lpstr>
      <vt:lpstr>Localised remote control</vt:lpstr>
      <vt:lpstr>Universal local remote control</vt:lpstr>
      <vt:lpstr>Hidden UI Via Basic Smart Devices</vt:lpstr>
      <vt:lpstr>Multimodal interface</vt:lpstr>
      <vt:lpstr>Gesture interface</vt:lpstr>
      <vt:lpstr>PowerPoint Presentation</vt:lpstr>
      <vt:lpstr>Reflective Versus Active Displays</vt:lpstr>
      <vt:lpstr>PowerPoint Presentation</vt:lpstr>
      <vt:lpstr>Combining I/O interfaces</vt:lpstr>
      <vt:lpstr>Advantages of OLED</vt:lpstr>
      <vt:lpstr>Auditory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Human–Computer Interaction</dc:title>
  <dc:creator>Nilesh Patil</dc:creator>
  <cp:lastModifiedBy>Nilesh Patil</cp:lastModifiedBy>
  <cp:revision>13</cp:revision>
  <dcterms:created xsi:type="dcterms:W3CDTF">2024-02-12T13:16:49Z</dcterms:created>
  <dcterms:modified xsi:type="dcterms:W3CDTF">2024-02-19T15:02:46Z</dcterms:modified>
</cp:coreProperties>
</file>